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8" r:id="rId1"/>
  </p:sldMasterIdLst>
  <p:sldIdLst>
    <p:sldId id="257" r:id="rId2"/>
    <p:sldId id="294" r:id="rId3"/>
    <p:sldId id="295" r:id="rId4"/>
    <p:sldId id="297" r:id="rId5"/>
    <p:sldId id="298" r:id="rId6"/>
    <p:sldId id="300" r:id="rId7"/>
    <p:sldId id="301" r:id="rId8"/>
    <p:sldId id="266" r:id="rId9"/>
    <p:sldId id="258" r:id="rId10"/>
    <p:sldId id="288" r:id="rId11"/>
    <p:sldId id="293" r:id="rId12"/>
    <p:sldId id="302" r:id="rId13"/>
    <p:sldId id="303" r:id="rId14"/>
    <p:sldId id="310" r:id="rId15"/>
    <p:sldId id="309" r:id="rId16"/>
    <p:sldId id="311" r:id="rId17"/>
    <p:sldId id="312" r:id="rId18"/>
    <p:sldId id="313"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at dong so 03 va 04" id="{AAB83AD4-0526-43FF-B81F-FB184A2A68E3}">
          <p14:sldIdLst>
            <p14:sldId id="257"/>
            <p14:sldId id="294"/>
            <p14:sldId id="295"/>
            <p14:sldId id="297"/>
            <p14:sldId id="298"/>
            <p14:sldId id="300"/>
            <p14:sldId id="301"/>
            <p14:sldId id="266"/>
            <p14:sldId id="258"/>
            <p14:sldId id="288"/>
            <p14:sldId id="293"/>
            <p14:sldId id="302"/>
            <p14:sldId id="303"/>
            <p14:sldId id="310"/>
            <p14:sldId id="309"/>
            <p14:sldId id="311"/>
            <p14:sldId id="312"/>
            <p14:sldId id="313"/>
            <p14:sldId id="314"/>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E63C"/>
    <a:srgbClr val="FFCCCC"/>
    <a:srgbClr val="FF99FF"/>
    <a:srgbClr val="D454BC"/>
    <a:srgbClr val="E5E5E5"/>
    <a:srgbClr val="CECECE"/>
    <a:srgbClr val="CBCBCB"/>
    <a:srgbClr val="19B3B7"/>
    <a:srgbClr val="51AF77"/>
    <a:srgbClr val="1FD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p:cViewPr>
        <p:scale>
          <a:sx n="70" d="100"/>
          <a:sy n="70" d="100"/>
        </p:scale>
        <p:origin x="-54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6DB56-28A6-4176-9DA5-8FAB1229A4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764DDEA-A6CE-4C75-8C96-6D2481F03204}">
      <dgm:prSet phldrT="[Text]" custT="1"/>
      <dgm:spPr/>
      <dgm:t>
        <a:bodyPr/>
        <a:lstStyle/>
        <a:p>
          <a:pPr algn="just"/>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Yêu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cầu</a:t>
          </a:r>
          <a:endParaRPr lang="en-US" sz="2800" b="1" dirty="0" smtClean="0">
            <a:latin typeface="Times New Roman" panose="02020603050405020304" pitchFamily="18" charset="0"/>
            <a:cs typeface="Times New Roman" panose="02020603050405020304" pitchFamily="18" charset="0"/>
          </a:endParaRPr>
        </a:p>
        <a:p>
          <a:pPr algn="just"/>
          <a:r>
            <a:rPr lang="en-US" sz="2000" b="0" dirty="0" err="1" smtClean="0">
              <a:latin typeface="Times New Roman" panose="02020603050405020304" pitchFamily="18" charset="0"/>
              <a:cs typeface="Times New Roman" panose="02020603050405020304" pitchFamily="18" charset="0"/>
            </a:rPr>
            <a:t>Kết</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thúc</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khóa</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tập</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huấn</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các</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đối</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tượng</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là</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Trưởng</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thôn</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bản</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già</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làng</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người</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có</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uy</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tín</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và</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cộng</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đồng</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người</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dân</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tộc</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thiểu</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số</a:t>
          </a:r>
          <a:r>
            <a:rPr lang="en-US" sz="2000" b="0" dirty="0" smtClean="0">
              <a:latin typeface="Times New Roman" panose="02020603050405020304" pitchFamily="18" charset="0"/>
              <a:cs typeface="Times New Roman" panose="02020603050405020304" pitchFamily="18" charset="0"/>
            </a:rPr>
            <a:t>… </a:t>
          </a:r>
        </a:p>
        <a:p>
          <a:pPr algn="just"/>
          <a:r>
            <a:rPr lang="en-US" sz="2000" b="0" dirty="0" err="1" smtClean="0">
              <a:latin typeface="Times New Roman" panose="02020603050405020304" pitchFamily="18" charset="0"/>
              <a:cs typeface="Times New Roman" panose="02020603050405020304" pitchFamily="18" charset="0"/>
            </a:rPr>
            <a:t>Cần</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đạt</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được</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các</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kết</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quả</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như</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sau</a:t>
          </a:r>
          <a:r>
            <a:rPr lang="en-US" sz="2000" b="0" dirty="0" smtClean="0">
              <a:latin typeface="Times New Roman" panose="02020603050405020304" pitchFamily="18" charset="0"/>
              <a:cs typeface="Times New Roman" panose="02020603050405020304" pitchFamily="18" charset="0"/>
            </a:rPr>
            <a:t>:</a:t>
          </a:r>
          <a:endParaRPr lang="en-US" sz="2000" b="0" dirty="0">
            <a:latin typeface="Times New Roman" panose="02020603050405020304" pitchFamily="18" charset="0"/>
            <a:cs typeface="Times New Roman" panose="02020603050405020304" pitchFamily="18" charset="0"/>
          </a:endParaRPr>
        </a:p>
      </dgm:t>
    </dgm:pt>
    <dgm:pt modelId="{783A357E-C9D5-45F6-AE41-33656F52CAF1}" type="parTrans" cxnId="{C802855F-EE10-469C-AF56-2D1AEAC4475A}">
      <dgm:prSet/>
      <dgm:spPr/>
      <dgm:t>
        <a:bodyPr/>
        <a:lstStyle/>
        <a:p>
          <a:endParaRPr lang="en-US"/>
        </a:p>
      </dgm:t>
    </dgm:pt>
    <dgm:pt modelId="{353D3008-6ABE-4104-8C37-7294D14A5F5B}" type="sibTrans" cxnId="{C802855F-EE10-469C-AF56-2D1AEAC4475A}">
      <dgm:prSet/>
      <dgm:spPr/>
      <dgm:t>
        <a:bodyPr/>
        <a:lstStyle/>
        <a:p>
          <a:endParaRPr lang="en-US"/>
        </a:p>
      </dgm:t>
    </dgm:pt>
    <dgm:pt modelId="{8DE175F6-6E74-446B-8262-D7E10FCE8565}">
      <dgm:prSet phldrT="[Text]" custT="1"/>
      <dgm:spPr/>
      <dgm: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nâng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9BE1D921-F5A1-49BC-B845-033931F48FF8}" type="parTrans" cxnId="{6869C7DD-E538-478F-A211-E69ACFB863C7}">
      <dgm:prSet/>
      <dgm:spPr/>
      <dgm:t>
        <a:bodyPr/>
        <a:lstStyle/>
        <a:p>
          <a:endParaRPr lang="en-US"/>
        </a:p>
      </dgm:t>
    </dgm:pt>
    <dgm:pt modelId="{A98F9625-5E85-45EF-8CD2-F7707B2D8C78}" type="sibTrans" cxnId="{6869C7DD-E538-478F-A211-E69ACFB863C7}">
      <dgm:prSet/>
      <dgm:spPr/>
      <dgm:t>
        <a:bodyPr/>
        <a:lstStyle/>
        <a:p>
          <a:endParaRPr lang="en-US"/>
        </a:p>
      </dgm:t>
    </dgm:pt>
    <dgm:pt modelId="{5885C9A3-5C48-4881-B272-A1FA0587F5A1}">
      <dgm:prSet phldrT="[Text]" custT="1"/>
      <dgm:spPr/>
      <dgm:t>
        <a:bodyPr/>
        <a:lstStyle/>
        <a:p>
          <a:pPr algn="just"/>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Tài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liệu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triển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khai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hiện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đào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tạo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hội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nghị</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hội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thảo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với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cộng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đồng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tộc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thiểu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sổ</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nằm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trong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phạm</a:t>
          </a:r>
          <a:r>
            <a:rPr lang="en-US" sz="2400" dirty="0" smtClean="0">
              <a:solidFill>
                <a:schemeClr val="tx1"/>
              </a:solidFill>
              <a:latin typeface="Times New Roman" panose="02020603050405020304" pitchFamily="18" charset="0"/>
              <a:cs typeface="Times New Roman" panose="02020603050405020304" pitchFamily="18" charset="0"/>
            </a:rPr>
            <a:t> vi </a:t>
          </a:r>
          <a:r>
            <a:rPr lang="en-US" sz="2400" dirty="0" err="1" smtClean="0">
              <a:solidFill>
                <a:schemeClr val="tx1"/>
              </a:solidFill>
              <a:latin typeface="Times New Roman" panose="02020603050405020304" pitchFamily="18" charset="0"/>
              <a:cs typeface="Times New Roman" panose="02020603050405020304" pitchFamily="18" charset="0"/>
            </a:rPr>
            <a:t>thực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hiện</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dgm:t>
    </dgm:pt>
    <dgm:pt modelId="{D460377B-A684-4838-95FC-47D4D2999211}" type="parTrans" cxnId="{E6028E28-CFFF-4115-9294-167A4C5A42FE}">
      <dgm:prSet/>
      <dgm:spPr/>
      <dgm:t>
        <a:bodyPr/>
        <a:lstStyle/>
        <a:p>
          <a:endParaRPr lang="en-US"/>
        </a:p>
      </dgm:t>
    </dgm:pt>
    <dgm:pt modelId="{46033509-D46C-48F4-AB9D-36DBF3BD88B2}" type="sibTrans" cxnId="{E6028E28-CFFF-4115-9294-167A4C5A42FE}">
      <dgm:prSet/>
      <dgm:spPr/>
      <dgm:t>
        <a:bodyPr/>
        <a:lstStyle/>
        <a:p>
          <a:endParaRPr lang="en-US"/>
        </a:p>
      </dgm:t>
    </dgm:pt>
    <dgm:pt modelId="{472220D8-C2FC-47DA-AB9A-BC91FB80DB21}">
      <dgm:prSet phldrT="[Text]" custT="1"/>
      <dgm:spPr/>
      <dgm:t>
        <a:bodyPr/>
        <a:lstStyle/>
        <a:p>
          <a:pPr algn="just"/>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Báo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hỗ</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tiếp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thông</a:t>
          </a:r>
          <a:r>
            <a:rPr lang="en-US" sz="2400" dirty="0" smtClean="0">
              <a:solidFill>
                <a:schemeClr val="tx1"/>
              </a:solidFill>
              <a:latin typeface="Times New Roman" panose="02020603050405020304" pitchFamily="18" charset="0"/>
              <a:cs typeface="Times New Roman" panose="02020603050405020304" pitchFamily="18" charset="0"/>
            </a:rPr>
            <a:t> tin </a:t>
          </a:r>
          <a:r>
            <a:rPr lang="en-US" sz="2400" dirty="0" err="1" smtClean="0">
              <a:solidFill>
                <a:schemeClr val="tx1"/>
              </a:solidFill>
              <a:latin typeface="Times New Roman" panose="02020603050405020304" pitchFamily="18" charset="0"/>
              <a:cs typeface="Times New Roman" panose="02020603050405020304" pitchFamily="18" charset="0"/>
            </a:rPr>
            <a:t>đất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đai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đăng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ký</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đất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đai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cộng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đồng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nhóm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DTTS</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sinh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sống</a:t>
          </a:r>
          <a:r>
            <a:rPr lang="en-US" sz="2400" dirty="0" smtClean="0">
              <a:solidFill>
                <a:schemeClr val="tx1"/>
              </a:solidFill>
              <a:latin typeface="Times New Roman" panose="02020603050405020304" pitchFamily="18" charset="0"/>
              <a:cs typeface="Times New Roman" panose="02020603050405020304" pitchFamily="18" charset="0"/>
            </a:rPr>
            <a:t>.</a:t>
          </a:r>
        </a:p>
      </dgm:t>
    </dgm:pt>
    <dgm:pt modelId="{285F03AF-984E-4786-8723-2B0FD934DBE5}" type="parTrans" cxnId="{BB3BA82E-C550-4FCD-A1CF-5EC695C52B49}">
      <dgm:prSet/>
      <dgm:spPr/>
      <dgm:t>
        <a:bodyPr/>
        <a:lstStyle/>
        <a:p>
          <a:endParaRPr lang="en-US"/>
        </a:p>
      </dgm:t>
    </dgm:pt>
    <dgm:pt modelId="{B55B5697-AC12-4B31-8673-270B7917658B}" type="sibTrans" cxnId="{BB3BA82E-C550-4FCD-A1CF-5EC695C52B49}">
      <dgm:prSet/>
      <dgm:spPr/>
      <dgm:t>
        <a:bodyPr/>
        <a:lstStyle/>
        <a:p>
          <a:endParaRPr lang="en-US"/>
        </a:p>
      </dgm:t>
    </dgm:pt>
    <dgm:pt modelId="{8D6D1CF5-F599-43A5-9BE6-77AFE3A38839}">
      <dgm:prSet phldrT="[Text]" custT="1"/>
      <dgm:spPr/>
      <dgm:t>
        <a:bodyPr/>
        <a:lstStyle/>
        <a:p>
          <a:pPr algn="just"/>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Báo</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cáo</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đánh</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giá</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liên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quan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đến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các</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hoạt</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động</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của</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Dự</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án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tại</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các</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địa</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bàn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trong</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tỉnh</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nơi</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có</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đồng</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bào</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dân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tộc</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thiểu</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sinh</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sống</a:t>
          </a:r>
          <a:r>
            <a:rPr lang="en-US" sz="2300" dirty="0" smtClean="0">
              <a:solidFill>
                <a:schemeClr val="tx1"/>
              </a:solidFill>
              <a:latin typeface="Times New Roman" panose="02020603050405020304" pitchFamily="18" charset="0"/>
              <a:cs typeface="Times New Roman" panose="02020603050405020304" pitchFamily="18" charset="0"/>
            </a:rPr>
            <a:t>.</a:t>
          </a:r>
          <a:endParaRPr lang="en-US" sz="2300" dirty="0">
            <a:solidFill>
              <a:schemeClr val="tx1"/>
            </a:solidFill>
            <a:latin typeface="Times New Roman" panose="02020603050405020304" pitchFamily="18" charset="0"/>
            <a:cs typeface="Times New Roman" panose="02020603050405020304" pitchFamily="18" charset="0"/>
          </a:endParaRPr>
        </a:p>
      </dgm:t>
    </dgm:pt>
    <dgm:pt modelId="{2715FC80-EEC0-4483-A873-AA95C23C2407}" type="parTrans" cxnId="{DB42F583-549F-419B-9268-B62B2850131E}">
      <dgm:prSet/>
      <dgm:spPr/>
      <dgm:t>
        <a:bodyPr/>
        <a:lstStyle/>
        <a:p>
          <a:endParaRPr lang="en-US"/>
        </a:p>
      </dgm:t>
    </dgm:pt>
    <dgm:pt modelId="{42A88516-C683-4134-889F-7F18526251B7}" type="sibTrans" cxnId="{DB42F583-549F-419B-9268-B62B2850131E}">
      <dgm:prSet/>
      <dgm:spPr/>
      <dgm:t>
        <a:bodyPr/>
        <a:lstStyle/>
        <a:p>
          <a:endParaRPr lang="en-US"/>
        </a:p>
      </dgm:t>
    </dgm:pt>
    <dgm:pt modelId="{9BEFE198-EBF8-49D8-88BB-BB99FB5D7477}" type="pres">
      <dgm:prSet presAssocID="{9F76DB56-28A6-4176-9DA5-8FAB1229A4EE}" presName="vert0" presStyleCnt="0">
        <dgm:presLayoutVars>
          <dgm:dir/>
          <dgm:animOne val="branch"/>
          <dgm:animLvl val="lvl"/>
        </dgm:presLayoutVars>
      </dgm:prSet>
      <dgm:spPr/>
      <dgm:t>
        <a:bodyPr/>
        <a:lstStyle/>
        <a:p>
          <a:endParaRPr lang="en-US"/>
        </a:p>
      </dgm:t>
    </dgm:pt>
    <dgm:pt modelId="{E7CA9BD4-E485-422D-A5FC-02B0F07974DA}" type="pres">
      <dgm:prSet presAssocID="{D764DDEA-A6CE-4C75-8C96-6D2481F03204}" presName="thickLine" presStyleLbl="alignNode1" presStyleIdx="0" presStyleCnt="1"/>
      <dgm:spPr/>
    </dgm:pt>
    <dgm:pt modelId="{1BE5B569-F327-412A-8493-38A3B442D270}" type="pres">
      <dgm:prSet presAssocID="{D764DDEA-A6CE-4C75-8C96-6D2481F03204}" presName="horz1" presStyleCnt="0"/>
      <dgm:spPr/>
    </dgm:pt>
    <dgm:pt modelId="{CB8A706D-8D65-49C1-9420-676655BE4011}" type="pres">
      <dgm:prSet presAssocID="{D764DDEA-A6CE-4C75-8C96-6D2481F03204}" presName="tx1" presStyleLbl="revTx" presStyleIdx="0" presStyleCnt="5"/>
      <dgm:spPr/>
      <dgm:t>
        <a:bodyPr/>
        <a:lstStyle/>
        <a:p>
          <a:endParaRPr lang="en-US"/>
        </a:p>
      </dgm:t>
    </dgm:pt>
    <dgm:pt modelId="{13A1C44C-7E02-42C7-8755-3214BAAA4F8D}" type="pres">
      <dgm:prSet presAssocID="{D764DDEA-A6CE-4C75-8C96-6D2481F03204}" presName="vert1" presStyleCnt="0"/>
      <dgm:spPr/>
    </dgm:pt>
    <dgm:pt modelId="{4861BCE8-C0D9-444F-88B3-649902ABCA12}" type="pres">
      <dgm:prSet presAssocID="{8DE175F6-6E74-446B-8262-D7E10FCE8565}" presName="vertSpace2a" presStyleCnt="0"/>
      <dgm:spPr/>
    </dgm:pt>
    <dgm:pt modelId="{F2B9CB9D-F443-4D74-9D2E-669D30989FC0}" type="pres">
      <dgm:prSet presAssocID="{8DE175F6-6E74-446B-8262-D7E10FCE8565}" presName="horz2" presStyleCnt="0"/>
      <dgm:spPr/>
    </dgm:pt>
    <dgm:pt modelId="{97DF913B-AEFB-4D04-8CE0-2DC124C29961}" type="pres">
      <dgm:prSet presAssocID="{8DE175F6-6E74-446B-8262-D7E10FCE8565}" presName="horzSpace2" presStyleCnt="0"/>
      <dgm:spPr/>
    </dgm:pt>
    <dgm:pt modelId="{7F423A19-4135-4819-8F78-BD2D38F028E9}" type="pres">
      <dgm:prSet presAssocID="{8DE175F6-6E74-446B-8262-D7E10FCE8565}" presName="tx2" presStyleLbl="revTx" presStyleIdx="1" presStyleCnt="5"/>
      <dgm:spPr/>
      <dgm:t>
        <a:bodyPr/>
        <a:lstStyle/>
        <a:p>
          <a:endParaRPr lang="en-US"/>
        </a:p>
      </dgm:t>
    </dgm:pt>
    <dgm:pt modelId="{48DDF40D-5926-4744-9440-3A8167008F71}" type="pres">
      <dgm:prSet presAssocID="{8DE175F6-6E74-446B-8262-D7E10FCE8565}" presName="vert2" presStyleCnt="0"/>
      <dgm:spPr/>
    </dgm:pt>
    <dgm:pt modelId="{6551EC10-5E76-4265-9AC0-7264E0AFA612}" type="pres">
      <dgm:prSet presAssocID="{8DE175F6-6E74-446B-8262-D7E10FCE8565}" presName="thinLine2b" presStyleLbl="callout" presStyleIdx="0" presStyleCnt="4"/>
      <dgm:spPr/>
    </dgm:pt>
    <dgm:pt modelId="{2348BED2-DA2D-4F2B-B722-11660D1E0BE8}" type="pres">
      <dgm:prSet presAssocID="{8DE175F6-6E74-446B-8262-D7E10FCE8565}" presName="vertSpace2b" presStyleCnt="0"/>
      <dgm:spPr/>
    </dgm:pt>
    <dgm:pt modelId="{5F4ED17C-C217-487D-8BD6-E871699A7BB5}" type="pres">
      <dgm:prSet presAssocID="{5885C9A3-5C48-4881-B272-A1FA0587F5A1}" presName="horz2" presStyleCnt="0"/>
      <dgm:spPr/>
    </dgm:pt>
    <dgm:pt modelId="{AFA0FDEE-9A76-4644-91F1-0EE528D44D16}" type="pres">
      <dgm:prSet presAssocID="{5885C9A3-5C48-4881-B272-A1FA0587F5A1}" presName="horzSpace2" presStyleCnt="0"/>
      <dgm:spPr/>
    </dgm:pt>
    <dgm:pt modelId="{7D042152-3136-4DBC-A58F-3B5034EFBDF7}" type="pres">
      <dgm:prSet presAssocID="{5885C9A3-5C48-4881-B272-A1FA0587F5A1}" presName="tx2" presStyleLbl="revTx" presStyleIdx="2" presStyleCnt="5"/>
      <dgm:spPr/>
      <dgm:t>
        <a:bodyPr/>
        <a:lstStyle/>
        <a:p>
          <a:endParaRPr lang="en-US"/>
        </a:p>
      </dgm:t>
    </dgm:pt>
    <dgm:pt modelId="{73313C1A-1F08-420E-AA95-1565B7B9D139}" type="pres">
      <dgm:prSet presAssocID="{5885C9A3-5C48-4881-B272-A1FA0587F5A1}" presName="vert2" presStyleCnt="0"/>
      <dgm:spPr/>
    </dgm:pt>
    <dgm:pt modelId="{4F1F56E1-D72D-4DE1-9DA8-3C48C11484BC}" type="pres">
      <dgm:prSet presAssocID="{5885C9A3-5C48-4881-B272-A1FA0587F5A1}" presName="thinLine2b" presStyleLbl="callout" presStyleIdx="1" presStyleCnt="4"/>
      <dgm:spPr/>
    </dgm:pt>
    <dgm:pt modelId="{8492C2CB-7561-4A3C-A9AC-AAE70EF6583E}" type="pres">
      <dgm:prSet presAssocID="{5885C9A3-5C48-4881-B272-A1FA0587F5A1}" presName="vertSpace2b" presStyleCnt="0"/>
      <dgm:spPr/>
    </dgm:pt>
    <dgm:pt modelId="{F8A6C7D5-1675-4A9B-8FF7-C20F7E4082A6}" type="pres">
      <dgm:prSet presAssocID="{472220D8-C2FC-47DA-AB9A-BC91FB80DB21}" presName="horz2" presStyleCnt="0"/>
      <dgm:spPr/>
    </dgm:pt>
    <dgm:pt modelId="{CE493FFD-CAFC-411D-A8E5-64061B9FE0C5}" type="pres">
      <dgm:prSet presAssocID="{472220D8-C2FC-47DA-AB9A-BC91FB80DB21}" presName="horzSpace2" presStyleCnt="0"/>
      <dgm:spPr/>
    </dgm:pt>
    <dgm:pt modelId="{2D008137-14FA-4AD8-81A8-971845CC5E6C}" type="pres">
      <dgm:prSet presAssocID="{472220D8-C2FC-47DA-AB9A-BC91FB80DB21}" presName="tx2" presStyleLbl="revTx" presStyleIdx="3" presStyleCnt="5"/>
      <dgm:spPr/>
      <dgm:t>
        <a:bodyPr/>
        <a:lstStyle/>
        <a:p>
          <a:endParaRPr lang="en-US"/>
        </a:p>
      </dgm:t>
    </dgm:pt>
    <dgm:pt modelId="{F0CAFF28-8EB6-4371-AE00-71E434E894E3}" type="pres">
      <dgm:prSet presAssocID="{472220D8-C2FC-47DA-AB9A-BC91FB80DB21}" presName="vert2" presStyleCnt="0"/>
      <dgm:spPr/>
    </dgm:pt>
    <dgm:pt modelId="{E7B4088A-A476-4D69-9717-D810718FABD1}" type="pres">
      <dgm:prSet presAssocID="{472220D8-C2FC-47DA-AB9A-BC91FB80DB21}" presName="thinLine2b" presStyleLbl="callout" presStyleIdx="2" presStyleCnt="4"/>
      <dgm:spPr/>
    </dgm:pt>
    <dgm:pt modelId="{B4B14DF5-CC3B-4890-9411-DFC208F16BC0}" type="pres">
      <dgm:prSet presAssocID="{472220D8-C2FC-47DA-AB9A-BC91FB80DB21}" presName="vertSpace2b" presStyleCnt="0"/>
      <dgm:spPr/>
    </dgm:pt>
    <dgm:pt modelId="{D1B053AE-1D09-4466-8B73-E0B10847F614}" type="pres">
      <dgm:prSet presAssocID="{8D6D1CF5-F599-43A5-9BE6-77AFE3A38839}" presName="horz2" presStyleCnt="0"/>
      <dgm:spPr/>
    </dgm:pt>
    <dgm:pt modelId="{78550199-C23E-4A07-840F-024247392358}" type="pres">
      <dgm:prSet presAssocID="{8D6D1CF5-F599-43A5-9BE6-77AFE3A38839}" presName="horzSpace2" presStyleCnt="0"/>
      <dgm:spPr/>
    </dgm:pt>
    <dgm:pt modelId="{45FA0297-8544-49D6-BE9A-09220E7C5B1A}" type="pres">
      <dgm:prSet presAssocID="{8D6D1CF5-F599-43A5-9BE6-77AFE3A38839}" presName="tx2" presStyleLbl="revTx" presStyleIdx="4" presStyleCnt="5"/>
      <dgm:spPr/>
      <dgm:t>
        <a:bodyPr/>
        <a:lstStyle/>
        <a:p>
          <a:endParaRPr lang="en-US"/>
        </a:p>
      </dgm:t>
    </dgm:pt>
    <dgm:pt modelId="{943C8DFA-E8F7-43F5-8028-7ED0B36A1B88}" type="pres">
      <dgm:prSet presAssocID="{8D6D1CF5-F599-43A5-9BE6-77AFE3A38839}" presName="vert2" presStyleCnt="0"/>
      <dgm:spPr/>
    </dgm:pt>
    <dgm:pt modelId="{4919E749-E619-49D8-973A-439547EC5C31}" type="pres">
      <dgm:prSet presAssocID="{8D6D1CF5-F599-43A5-9BE6-77AFE3A38839}" presName="thinLine2b" presStyleLbl="callout" presStyleIdx="3" presStyleCnt="4"/>
      <dgm:spPr/>
    </dgm:pt>
    <dgm:pt modelId="{1C6AEEC0-D2F9-4CBE-B70A-E4EC3D139E3C}" type="pres">
      <dgm:prSet presAssocID="{8D6D1CF5-F599-43A5-9BE6-77AFE3A38839}" presName="vertSpace2b" presStyleCnt="0"/>
      <dgm:spPr/>
    </dgm:pt>
  </dgm:ptLst>
  <dgm:cxnLst>
    <dgm:cxn modelId="{4AB4F339-0EA4-4A95-8DD0-02CA1FBD9417}" type="presOf" srcId="{D764DDEA-A6CE-4C75-8C96-6D2481F03204}" destId="{CB8A706D-8D65-49C1-9420-676655BE4011}" srcOrd="0" destOrd="0" presId="urn:microsoft.com/office/officeart/2008/layout/LinedList"/>
    <dgm:cxn modelId="{6869C7DD-E538-478F-A211-E69ACFB863C7}" srcId="{D764DDEA-A6CE-4C75-8C96-6D2481F03204}" destId="{8DE175F6-6E74-446B-8262-D7E10FCE8565}" srcOrd="0" destOrd="0" parTransId="{9BE1D921-F5A1-49BC-B845-033931F48FF8}" sibTransId="{A98F9625-5E85-45EF-8CD2-F7707B2D8C78}"/>
    <dgm:cxn modelId="{73E0EDDC-A37C-4353-AD8D-6355147ECF2F}" type="presOf" srcId="{8DE175F6-6E74-446B-8262-D7E10FCE8565}" destId="{7F423A19-4135-4819-8F78-BD2D38F028E9}" srcOrd="0" destOrd="0" presId="urn:microsoft.com/office/officeart/2008/layout/LinedList"/>
    <dgm:cxn modelId="{C3740232-FDEA-42EF-A5D9-8370EAF61FBD}" type="presOf" srcId="{8D6D1CF5-F599-43A5-9BE6-77AFE3A38839}" destId="{45FA0297-8544-49D6-BE9A-09220E7C5B1A}" srcOrd="0" destOrd="0" presId="urn:microsoft.com/office/officeart/2008/layout/LinedList"/>
    <dgm:cxn modelId="{57356767-EF58-47C6-9918-CC27BF5C1C21}" type="presOf" srcId="{472220D8-C2FC-47DA-AB9A-BC91FB80DB21}" destId="{2D008137-14FA-4AD8-81A8-971845CC5E6C}" srcOrd="0" destOrd="0" presId="urn:microsoft.com/office/officeart/2008/layout/LinedList"/>
    <dgm:cxn modelId="{C802855F-EE10-469C-AF56-2D1AEAC4475A}" srcId="{9F76DB56-28A6-4176-9DA5-8FAB1229A4EE}" destId="{D764DDEA-A6CE-4C75-8C96-6D2481F03204}" srcOrd="0" destOrd="0" parTransId="{783A357E-C9D5-45F6-AE41-33656F52CAF1}" sibTransId="{353D3008-6ABE-4104-8C37-7294D14A5F5B}"/>
    <dgm:cxn modelId="{E6028E28-CFFF-4115-9294-167A4C5A42FE}" srcId="{D764DDEA-A6CE-4C75-8C96-6D2481F03204}" destId="{5885C9A3-5C48-4881-B272-A1FA0587F5A1}" srcOrd="1" destOrd="0" parTransId="{D460377B-A684-4838-95FC-47D4D2999211}" sibTransId="{46033509-D46C-48F4-AB9D-36DBF3BD88B2}"/>
    <dgm:cxn modelId="{BB3BA82E-C550-4FCD-A1CF-5EC695C52B49}" srcId="{D764DDEA-A6CE-4C75-8C96-6D2481F03204}" destId="{472220D8-C2FC-47DA-AB9A-BC91FB80DB21}" srcOrd="2" destOrd="0" parTransId="{285F03AF-984E-4786-8723-2B0FD934DBE5}" sibTransId="{B55B5697-AC12-4B31-8673-270B7917658B}"/>
    <dgm:cxn modelId="{06A2E3FF-5A03-4950-A11F-7A3F1F080CAE}" type="presOf" srcId="{5885C9A3-5C48-4881-B272-A1FA0587F5A1}" destId="{7D042152-3136-4DBC-A58F-3B5034EFBDF7}" srcOrd="0" destOrd="0" presId="urn:microsoft.com/office/officeart/2008/layout/LinedList"/>
    <dgm:cxn modelId="{2780C3B1-3CDE-4CE9-A938-0D91FE037142}" type="presOf" srcId="{9F76DB56-28A6-4176-9DA5-8FAB1229A4EE}" destId="{9BEFE198-EBF8-49D8-88BB-BB99FB5D7477}" srcOrd="0" destOrd="0" presId="urn:microsoft.com/office/officeart/2008/layout/LinedList"/>
    <dgm:cxn modelId="{DB42F583-549F-419B-9268-B62B2850131E}" srcId="{D764DDEA-A6CE-4C75-8C96-6D2481F03204}" destId="{8D6D1CF5-F599-43A5-9BE6-77AFE3A38839}" srcOrd="3" destOrd="0" parTransId="{2715FC80-EEC0-4483-A873-AA95C23C2407}" sibTransId="{42A88516-C683-4134-889F-7F18526251B7}"/>
    <dgm:cxn modelId="{4B9DC51C-CB2D-4F2E-B302-253797B854E9}" type="presParOf" srcId="{9BEFE198-EBF8-49D8-88BB-BB99FB5D7477}" destId="{E7CA9BD4-E485-422D-A5FC-02B0F07974DA}" srcOrd="0" destOrd="0" presId="urn:microsoft.com/office/officeart/2008/layout/LinedList"/>
    <dgm:cxn modelId="{13748540-EB8E-49B7-9F3E-2F0EAC3A22EA}" type="presParOf" srcId="{9BEFE198-EBF8-49D8-88BB-BB99FB5D7477}" destId="{1BE5B569-F327-412A-8493-38A3B442D270}" srcOrd="1" destOrd="0" presId="urn:microsoft.com/office/officeart/2008/layout/LinedList"/>
    <dgm:cxn modelId="{FA7A7E22-8D88-475C-9DEA-7F336F703BBE}" type="presParOf" srcId="{1BE5B569-F327-412A-8493-38A3B442D270}" destId="{CB8A706D-8D65-49C1-9420-676655BE4011}" srcOrd="0" destOrd="0" presId="urn:microsoft.com/office/officeart/2008/layout/LinedList"/>
    <dgm:cxn modelId="{569DBF10-659B-40EA-8B47-717551ABDED4}" type="presParOf" srcId="{1BE5B569-F327-412A-8493-38A3B442D270}" destId="{13A1C44C-7E02-42C7-8755-3214BAAA4F8D}" srcOrd="1" destOrd="0" presId="urn:microsoft.com/office/officeart/2008/layout/LinedList"/>
    <dgm:cxn modelId="{0D50A88F-45D7-4E13-9B3F-C4ACFA517C7C}" type="presParOf" srcId="{13A1C44C-7E02-42C7-8755-3214BAAA4F8D}" destId="{4861BCE8-C0D9-444F-88B3-649902ABCA12}" srcOrd="0" destOrd="0" presId="urn:microsoft.com/office/officeart/2008/layout/LinedList"/>
    <dgm:cxn modelId="{CD93A3B7-D538-4561-A1AD-0AB54DD8FE16}" type="presParOf" srcId="{13A1C44C-7E02-42C7-8755-3214BAAA4F8D}" destId="{F2B9CB9D-F443-4D74-9D2E-669D30989FC0}" srcOrd="1" destOrd="0" presId="urn:microsoft.com/office/officeart/2008/layout/LinedList"/>
    <dgm:cxn modelId="{525CA033-7E62-42F6-B70E-B30BF021BEB2}" type="presParOf" srcId="{F2B9CB9D-F443-4D74-9D2E-669D30989FC0}" destId="{97DF913B-AEFB-4D04-8CE0-2DC124C29961}" srcOrd="0" destOrd="0" presId="urn:microsoft.com/office/officeart/2008/layout/LinedList"/>
    <dgm:cxn modelId="{0E29B369-5C77-4941-898C-9DD1182544B5}" type="presParOf" srcId="{F2B9CB9D-F443-4D74-9D2E-669D30989FC0}" destId="{7F423A19-4135-4819-8F78-BD2D38F028E9}" srcOrd="1" destOrd="0" presId="urn:microsoft.com/office/officeart/2008/layout/LinedList"/>
    <dgm:cxn modelId="{99A9C6F3-70FA-49B2-8832-97BC66EAA6DD}" type="presParOf" srcId="{F2B9CB9D-F443-4D74-9D2E-669D30989FC0}" destId="{48DDF40D-5926-4744-9440-3A8167008F71}" srcOrd="2" destOrd="0" presId="urn:microsoft.com/office/officeart/2008/layout/LinedList"/>
    <dgm:cxn modelId="{88739C65-1336-4846-84CD-AC7B6EEEF07A}" type="presParOf" srcId="{13A1C44C-7E02-42C7-8755-3214BAAA4F8D}" destId="{6551EC10-5E76-4265-9AC0-7264E0AFA612}" srcOrd="2" destOrd="0" presId="urn:microsoft.com/office/officeart/2008/layout/LinedList"/>
    <dgm:cxn modelId="{D0209112-F926-4297-B154-66A0E06ED659}" type="presParOf" srcId="{13A1C44C-7E02-42C7-8755-3214BAAA4F8D}" destId="{2348BED2-DA2D-4F2B-B722-11660D1E0BE8}" srcOrd="3" destOrd="0" presId="urn:microsoft.com/office/officeart/2008/layout/LinedList"/>
    <dgm:cxn modelId="{3E33D672-9017-4D71-B4B6-BBAA297FFE80}" type="presParOf" srcId="{13A1C44C-7E02-42C7-8755-3214BAAA4F8D}" destId="{5F4ED17C-C217-487D-8BD6-E871699A7BB5}" srcOrd="4" destOrd="0" presId="urn:microsoft.com/office/officeart/2008/layout/LinedList"/>
    <dgm:cxn modelId="{6447A082-3F51-4FE4-9ECB-288C13B4B923}" type="presParOf" srcId="{5F4ED17C-C217-487D-8BD6-E871699A7BB5}" destId="{AFA0FDEE-9A76-4644-91F1-0EE528D44D16}" srcOrd="0" destOrd="0" presId="urn:microsoft.com/office/officeart/2008/layout/LinedList"/>
    <dgm:cxn modelId="{CD96978C-4FF2-4615-A61A-358E9194AB16}" type="presParOf" srcId="{5F4ED17C-C217-487D-8BD6-E871699A7BB5}" destId="{7D042152-3136-4DBC-A58F-3B5034EFBDF7}" srcOrd="1" destOrd="0" presId="urn:microsoft.com/office/officeart/2008/layout/LinedList"/>
    <dgm:cxn modelId="{719C613E-65FC-4932-BD70-725FEC0C99B1}" type="presParOf" srcId="{5F4ED17C-C217-487D-8BD6-E871699A7BB5}" destId="{73313C1A-1F08-420E-AA95-1565B7B9D139}" srcOrd="2" destOrd="0" presId="urn:microsoft.com/office/officeart/2008/layout/LinedList"/>
    <dgm:cxn modelId="{C74B82AE-C9F0-4637-8A7A-A6B812AEE06E}" type="presParOf" srcId="{13A1C44C-7E02-42C7-8755-3214BAAA4F8D}" destId="{4F1F56E1-D72D-4DE1-9DA8-3C48C11484BC}" srcOrd="5" destOrd="0" presId="urn:microsoft.com/office/officeart/2008/layout/LinedList"/>
    <dgm:cxn modelId="{5B87EFD3-EEE5-44C6-BEA0-76BC52585C32}" type="presParOf" srcId="{13A1C44C-7E02-42C7-8755-3214BAAA4F8D}" destId="{8492C2CB-7561-4A3C-A9AC-AAE70EF6583E}" srcOrd="6" destOrd="0" presId="urn:microsoft.com/office/officeart/2008/layout/LinedList"/>
    <dgm:cxn modelId="{415D8565-201E-4F02-ACE0-F576D0BF205D}" type="presParOf" srcId="{13A1C44C-7E02-42C7-8755-3214BAAA4F8D}" destId="{F8A6C7D5-1675-4A9B-8FF7-C20F7E4082A6}" srcOrd="7" destOrd="0" presId="urn:microsoft.com/office/officeart/2008/layout/LinedList"/>
    <dgm:cxn modelId="{4653EAAB-AAA9-4A23-A55A-A2CF9C3EEECA}" type="presParOf" srcId="{F8A6C7D5-1675-4A9B-8FF7-C20F7E4082A6}" destId="{CE493FFD-CAFC-411D-A8E5-64061B9FE0C5}" srcOrd="0" destOrd="0" presId="urn:microsoft.com/office/officeart/2008/layout/LinedList"/>
    <dgm:cxn modelId="{F96EF4AD-CC55-49D2-842A-3F8A5E0EFE04}" type="presParOf" srcId="{F8A6C7D5-1675-4A9B-8FF7-C20F7E4082A6}" destId="{2D008137-14FA-4AD8-81A8-971845CC5E6C}" srcOrd="1" destOrd="0" presId="urn:microsoft.com/office/officeart/2008/layout/LinedList"/>
    <dgm:cxn modelId="{E3D51A72-BA6D-4940-BFBF-8C3D595F5F7D}" type="presParOf" srcId="{F8A6C7D5-1675-4A9B-8FF7-C20F7E4082A6}" destId="{F0CAFF28-8EB6-4371-AE00-71E434E894E3}" srcOrd="2" destOrd="0" presId="urn:microsoft.com/office/officeart/2008/layout/LinedList"/>
    <dgm:cxn modelId="{821D0A32-6D06-4FCF-BDA1-4F037C034CC5}" type="presParOf" srcId="{13A1C44C-7E02-42C7-8755-3214BAAA4F8D}" destId="{E7B4088A-A476-4D69-9717-D810718FABD1}" srcOrd="8" destOrd="0" presId="urn:microsoft.com/office/officeart/2008/layout/LinedList"/>
    <dgm:cxn modelId="{549CFDB8-4D93-4D07-ADFC-506E48A4631F}" type="presParOf" srcId="{13A1C44C-7E02-42C7-8755-3214BAAA4F8D}" destId="{B4B14DF5-CC3B-4890-9411-DFC208F16BC0}" srcOrd="9" destOrd="0" presId="urn:microsoft.com/office/officeart/2008/layout/LinedList"/>
    <dgm:cxn modelId="{C031A273-A37E-4DC2-B110-E8F0A60DB8C6}" type="presParOf" srcId="{13A1C44C-7E02-42C7-8755-3214BAAA4F8D}" destId="{D1B053AE-1D09-4466-8B73-E0B10847F614}" srcOrd="10" destOrd="0" presId="urn:microsoft.com/office/officeart/2008/layout/LinedList"/>
    <dgm:cxn modelId="{9DDC885D-A29D-40C1-8262-5DE2F232AE92}" type="presParOf" srcId="{D1B053AE-1D09-4466-8B73-E0B10847F614}" destId="{78550199-C23E-4A07-840F-024247392358}" srcOrd="0" destOrd="0" presId="urn:microsoft.com/office/officeart/2008/layout/LinedList"/>
    <dgm:cxn modelId="{90B1C4CE-2952-4476-B109-AB2B4050F4F3}" type="presParOf" srcId="{D1B053AE-1D09-4466-8B73-E0B10847F614}" destId="{45FA0297-8544-49D6-BE9A-09220E7C5B1A}" srcOrd="1" destOrd="0" presId="urn:microsoft.com/office/officeart/2008/layout/LinedList"/>
    <dgm:cxn modelId="{2A30F2E4-DB6E-4226-871F-6CE687059187}" type="presParOf" srcId="{D1B053AE-1D09-4466-8B73-E0B10847F614}" destId="{943C8DFA-E8F7-43F5-8028-7ED0B36A1B88}" srcOrd="2" destOrd="0" presId="urn:microsoft.com/office/officeart/2008/layout/LinedList"/>
    <dgm:cxn modelId="{922C9932-2E22-4A91-8DEF-1ED0476F7F7F}" type="presParOf" srcId="{13A1C44C-7E02-42C7-8755-3214BAAA4F8D}" destId="{4919E749-E619-49D8-973A-439547EC5C31}" srcOrd="11" destOrd="0" presId="urn:microsoft.com/office/officeart/2008/layout/LinedList"/>
    <dgm:cxn modelId="{AC74EAA2-1BC0-4235-A381-74A23CA111D2}" type="presParOf" srcId="{13A1C44C-7E02-42C7-8755-3214BAAA4F8D}" destId="{1C6AEEC0-D2F9-4CBE-B70A-E4EC3D139E3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D12E1-B499-4343-868A-6D96176F98F6}" type="doc">
      <dgm:prSet loTypeId="urn:microsoft.com/office/officeart/2005/8/layout/hProcess9" loCatId="process" qsTypeId="urn:microsoft.com/office/officeart/2005/8/quickstyle/simple1" qsCatId="simple" csTypeId="urn:microsoft.com/office/officeart/2005/8/colors/colorful2" csCatId="colorful" phldr="1"/>
      <dgm:spPr/>
    </dgm:pt>
    <dgm:pt modelId="{D4DF3F79-866F-4115-89F6-48D63F2B854F}">
      <dgm:prSet phldrT="[Text]" custT="1"/>
      <dgm:spPr/>
      <dgm:t>
        <a:bodyPr/>
        <a:lstStyle/>
        <a:p>
          <a:pPr algn="ctr"/>
          <a:r>
            <a:rPr lang="en-US" sz="2000" smtClean="0">
              <a:latin typeface="Times New Roman" panose="02020603050405020304" pitchFamily="18" charset="0"/>
              <a:cs typeface="Times New Roman" panose="02020603050405020304" pitchFamily="18" charset="0"/>
            </a:rPr>
            <a:t>Bước 1.</a:t>
          </a:r>
        </a:p>
        <a:p>
          <a:pPr algn="just"/>
          <a:r>
            <a:rPr lang="en-US" sz="2000" smtClean="0">
              <a:latin typeface="Times New Roman" panose="02020603050405020304" pitchFamily="18" charset="0"/>
              <a:cs typeface="Times New Roman" panose="02020603050405020304" pitchFamily="18" charset="0"/>
            </a:rPr>
            <a:t>Giới thiệu tổng quan Dự án Tăng cường quản lý đất đai và cơ sở dữ liệu đất đai (VILG)</a:t>
          </a:r>
          <a:endParaRPr lang="en-US" sz="2000">
            <a:latin typeface="Times New Roman" panose="02020603050405020304" pitchFamily="18" charset="0"/>
            <a:cs typeface="Times New Roman" panose="02020603050405020304" pitchFamily="18" charset="0"/>
          </a:endParaRPr>
        </a:p>
      </dgm:t>
    </dgm:pt>
    <dgm:pt modelId="{35F76F1B-18DB-4D22-956F-AD970C1931BE}" type="parTrans" cxnId="{1A458F16-C6C6-4BE7-B7AE-CCE4D9806897}">
      <dgm:prSet/>
      <dgm:spPr/>
      <dgm:t>
        <a:bodyPr/>
        <a:lstStyle/>
        <a:p>
          <a:endParaRPr lang="en-US"/>
        </a:p>
      </dgm:t>
    </dgm:pt>
    <dgm:pt modelId="{F4471E84-EDB4-4FAC-8E55-47E97730CA86}" type="sibTrans" cxnId="{1A458F16-C6C6-4BE7-B7AE-CCE4D9806897}">
      <dgm:prSet/>
      <dgm:spPr/>
      <dgm:t>
        <a:bodyPr/>
        <a:lstStyle/>
        <a:p>
          <a:endParaRPr lang="en-US"/>
        </a:p>
      </dgm:t>
    </dgm:pt>
    <dgm:pt modelId="{27995E0D-26A8-4805-AF4A-E2359AE1708E}">
      <dgm:prSet phldrT="[Text]" custT="1"/>
      <dgm:spPr/>
      <dgm:t>
        <a:bodyPr/>
        <a:lstStyle/>
        <a:p>
          <a:pPr algn="ctr"/>
          <a:r>
            <a:rPr lang="en-US" sz="2400" smtClean="0">
              <a:latin typeface="Times New Roman" panose="02020603050405020304" pitchFamily="18" charset="0"/>
              <a:cs typeface="Times New Roman" panose="02020603050405020304" pitchFamily="18" charset="0"/>
            </a:rPr>
            <a:t>Bước 2.</a:t>
          </a:r>
        </a:p>
        <a:p>
          <a:pPr algn="just"/>
          <a:r>
            <a:rPr lang="en-US" sz="2400" smtClean="0">
              <a:latin typeface="Times New Roman" panose="02020603050405020304" pitchFamily="18" charset="0"/>
              <a:cs typeface="Times New Roman" panose="02020603050405020304" pitchFamily="18" charset="0"/>
            </a:rPr>
            <a:t>Giới thiệu về các tác động tích cực, tiêu cực khi triển khai Dự án </a:t>
          </a:r>
          <a:endParaRPr lang="en-US" sz="2400">
            <a:latin typeface="Times New Roman" panose="02020603050405020304" pitchFamily="18" charset="0"/>
            <a:cs typeface="Times New Roman" panose="02020603050405020304" pitchFamily="18" charset="0"/>
          </a:endParaRPr>
        </a:p>
      </dgm:t>
    </dgm:pt>
    <dgm:pt modelId="{80C283D7-80ED-4A62-8D08-26BCA0B909E7}" type="parTrans" cxnId="{B2BEF214-3C9D-4036-A173-FE0E0D6FD750}">
      <dgm:prSet/>
      <dgm:spPr/>
      <dgm:t>
        <a:bodyPr/>
        <a:lstStyle/>
        <a:p>
          <a:endParaRPr lang="en-US"/>
        </a:p>
      </dgm:t>
    </dgm:pt>
    <dgm:pt modelId="{356BE49D-8F1B-4DDB-8FF8-BEBAD51D04F2}" type="sibTrans" cxnId="{B2BEF214-3C9D-4036-A173-FE0E0D6FD750}">
      <dgm:prSet/>
      <dgm:spPr/>
      <dgm:t>
        <a:bodyPr/>
        <a:lstStyle/>
        <a:p>
          <a:endParaRPr lang="en-US"/>
        </a:p>
      </dgm:t>
    </dgm:pt>
    <dgm:pt modelId="{CC21EF1B-150F-4E86-86FD-61214363B0DD}">
      <dgm:prSet phldrT="[Text]" custT="1"/>
      <dgm:spPr/>
      <dgm:t>
        <a:bodyPr/>
        <a:lstStyle/>
        <a:p>
          <a:r>
            <a:rPr lang="en-US" sz="2400" smtClean="0">
              <a:latin typeface="Times New Roman" panose="02020603050405020304" pitchFamily="18" charset="0"/>
              <a:cs typeface="Times New Roman" panose="02020603050405020304" pitchFamily="18" charset="0"/>
            </a:rPr>
            <a:t>Bước 3.</a:t>
          </a:r>
        </a:p>
        <a:p>
          <a:r>
            <a:rPr lang="en-US" sz="2400" smtClean="0">
              <a:latin typeface="Times New Roman" panose="02020603050405020304" pitchFamily="18" charset="0"/>
              <a:cs typeface="Times New Roman" panose="02020603050405020304" pitchFamily="18" charset="0"/>
            </a:rPr>
            <a:t>Tham gia thảo luận thông quan 1 số nội dung trong mẫu biểu tham vấn</a:t>
          </a:r>
          <a:r>
            <a:rPr lang="en-US" sz="2400" smtClean="0"/>
            <a:t>.</a:t>
          </a:r>
          <a:endParaRPr lang="en-US" sz="2400"/>
        </a:p>
      </dgm:t>
    </dgm:pt>
    <dgm:pt modelId="{058B939D-B50A-4B1E-B75E-3C81424047BA}" type="parTrans" cxnId="{7CC907E2-AF42-4EB3-81E0-569BEC15D511}">
      <dgm:prSet/>
      <dgm:spPr/>
      <dgm:t>
        <a:bodyPr/>
        <a:lstStyle/>
        <a:p>
          <a:endParaRPr lang="en-US"/>
        </a:p>
      </dgm:t>
    </dgm:pt>
    <dgm:pt modelId="{985A5F3B-14F4-4937-A4CB-7BCCA3838BF9}" type="sibTrans" cxnId="{7CC907E2-AF42-4EB3-81E0-569BEC15D511}">
      <dgm:prSet/>
      <dgm:spPr/>
      <dgm:t>
        <a:bodyPr/>
        <a:lstStyle/>
        <a:p>
          <a:endParaRPr lang="en-US"/>
        </a:p>
      </dgm:t>
    </dgm:pt>
    <dgm:pt modelId="{369F0D89-785B-4997-B2F9-1EC99E138600}" type="pres">
      <dgm:prSet presAssocID="{1ACD12E1-B499-4343-868A-6D96176F98F6}" presName="CompostProcess" presStyleCnt="0">
        <dgm:presLayoutVars>
          <dgm:dir/>
          <dgm:resizeHandles val="exact"/>
        </dgm:presLayoutVars>
      </dgm:prSet>
      <dgm:spPr/>
    </dgm:pt>
    <dgm:pt modelId="{0CE88D30-B023-436D-BD6C-5DB7E57E6973}" type="pres">
      <dgm:prSet presAssocID="{1ACD12E1-B499-4343-868A-6D96176F98F6}" presName="arrow" presStyleLbl="bgShp" presStyleIdx="0" presStyleCnt="1"/>
      <dgm:spPr/>
    </dgm:pt>
    <dgm:pt modelId="{3A4D8BE4-FD91-42BF-A5AD-F8FCE0B71C83}" type="pres">
      <dgm:prSet presAssocID="{1ACD12E1-B499-4343-868A-6D96176F98F6}" presName="linearProcess" presStyleCnt="0"/>
      <dgm:spPr/>
    </dgm:pt>
    <dgm:pt modelId="{8811235B-EAE9-4C99-BEF5-7A22954D9431}" type="pres">
      <dgm:prSet presAssocID="{D4DF3F79-866F-4115-89F6-48D63F2B854F}" presName="textNode" presStyleLbl="node1" presStyleIdx="0" presStyleCnt="3">
        <dgm:presLayoutVars>
          <dgm:bulletEnabled val="1"/>
        </dgm:presLayoutVars>
      </dgm:prSet>
      <dgm:spPr/>
      <dgm:t>
        <a:bodyPr/>
        <a:lstStyle/>
        <a:p>
          <a:endParaRPr lang="en-US"/>
        </a:p>
      </dgm:t>
    </dgm:pt>
    <dgm:pt modelId="{BE66CF6E-34F8-4095-8A4B-376DC3BCA4C6}" type="pres">
      <dgm:prSet presAssocID="{F4471E84-EDB4-4FAC-8E55-47E97730CA86}" presName="sibTrans" presStyleCnt="0"/>
      <dgm:spPr/>
    </dgm:pt>
    <dgm:pt modelId="{4BC166AE-D302-4B7E-A3D5-DBCC869E7E7B}" type="pres">
      <dgm:prSet presAssocID="{27995E0D-26A8-4805-AF4A-E2359AE1708E}" presName="textNode" presStyleLbl="node1" presStyleIdx="1" presStyleCnt="3">
        <dgm:presLayoutVars>
          <dgm:bulletEnabled val="1"/>
        </dgm:presLayoutVars>
      </dgm:prSet>
      <dgm:spPr/>
      <dgm:t>
        <a:bodyPr/>
        <a:lstStyle/>
        <a:p>
          <a:endParaRPr lang="en-US"/>
        </a:p>
      </dgm:t>
    </dgm:pt>
    <dgm:pt modelId="{333D9DA2-6EC4-4E62-B98D-160F7665A84B}" type="pres">
      <dgm:prSet presAssocID="{356BE49D-8F1B-4DDB-8FF8-BEBAD51D04F2}" presName="sibTrans" presStyleCnt="0"/>
      <dgm:spPr/>
    </dgm:pt>
    <dgm:pt modelId="{8CE4EA5A-E280-44A8-AFF5-A1BE1601AA87}" type="pres">
      <dgm:prSet presAssocID="{CC21EF1B-150F-4E86-86FD-61214363B0DD}" presName="textNode" presStyleLbl="node1" presStyleIdx="2" presStyleCnt="3">
        <dgm:presLayoutVars>
          <dgm:bulletEnabled val="1"/>
        </dgm:presLayoutVars>
      </dgm:prSet>
      <dgm:spPr/>
      <dgm:t>
        <a:bodyPr/>
        <a:lstStyle/>
        <a:p>
          <a:endParaRPr lang="en-US"/>
        </a:p>
      </dgm:t>
    </dgm:pt>
  </dgm:ptLst>
  <dgm:cxnLst>
    <dgm:cxn modelId="{43B63832-AA32-48DC-ACFE-32A1BE78EE1F}" type="presOf" srcId="{1ACD12E1-B499-4343-868A-6D96176F98F6}" destId="{369F0D89-785B-4997-B2F9-1EC99E138600}" srcOrd="0" destOrd="0" presId="urn:microsoft.com/office/officeart/2005/8/layout/hProcess9"/>
    <dgm:cxn modelId="{02E45AE3-3F4B-423F-AC64-D32853C0A7AE}" type="presOf" srcId="{CC21EF1B-150F-4E86-86FD-61214363B0DD}" destId="{8CE4EA5A-E280-44A8-AFF5-A1BE1601AA87}" srcOrd="0" destOrd="0" presId="urn:microsoft.com/office/officeart/2005/8/layout/hProcess9"/>
    <dgm:cxn modelId="{4306851A-8637-441A-B2B6-3DDAB0EFF698}" type="presOf" srcId="{27995E0D-26A8-4805-AF4A-E2359AE1708E}" destId="{4BC166AE-D302-4B7E-A3D5-DBCC869E7E7B}" srcOrd="0" destOrd="0" presId="urn:microsoft.com/office/officeart/2005/8/layout/hProcess9"/>
    <dgm:cxn modelId="{7CC907E2-AF42-4EB3-81E0-569BEC15D511}" srcId="{1ACD12E1-B499-4343-868A-6D96176F98F6}" destId="{CC21EF1B-150F-4E86-86FD-61214363B0DD}" srcOrd="2" destOrd="0" parTransId="{058B939D-B50A-4B1E-B75E-3C81424047BA}" sibTransId="{985A5F3B-14F4-4937-A4CB-7BCCA3838BF9}"/>
    <dgm:cxn modelId="{B2BEF214-3C9D-4036-A173-FE0E0D6FD750}" srcId="{1ACD12E1-B499-4343-868A-6D96176F98F6}" destId="{27995E0D-26A8-4805-AF4A-E2359AE1708E}" srcOrd="1" destOrd="0" parTransId="{80C283D7-80ED-4A62-8D08-26BCA0B909E7}" sibTransId="{356BE49D-8F1B-4DDB-8FF8-BEBAD51D04F2}"/>
    <dgm:cxn modelId="{1A458F16-C6C6-4BE7-B7AE-CCE4D9806897}" srcId="{1ACD12E1-B499-4343-868A-6D96176F98F6}" destId="{D4DF3F79-866F-4115-89F6-48D63F2B854F}" srcOrd="0" destOrd="0" parTransId="{35F76F1B-18DB-4D22-956F-AD970C1931BE}" sibTransId="{F4471E84-EDB4-4FAC-8E55-47E97730CA86}"/>
    <dgm:cxn modelId="{EC28B68B-24BD-4F73-A33D-DDB25073FFA9}" type="presOf" srcId="{D4DF3F79-866F-4115-89F6-48D63F2B854F}" destId="{8811235B-EAE9-4C99-BEF5-7A22954D9431}" srcOrd="0" destOrd="0" presId="urn:microsoft.com/office/officeart/2005/8/layout/hProcess9"/>
    <dgm:cxn modelId="{042EDC78-0B0D-41A4-915A-4CD4B83E2E2A}" type="presParOf" srcId="{369F0D89-785B-4997-B2F9-1EC99E138600}" destId="{0CE88D30-B023-436D-BD6C-5DB7E57E6973}" srcOrd="0" destOrd="0" presId="urn:microsoft.com/office/officeart/2005/8/layout/hProcess9"/>
    <dgm:cxn modelId="{64033472-5C51-483D-83F4-ABD56EE84106}" type="presParOf" srcId="{369F0D89-785B-4997-B2F9-1EC99E138600}" destId="{3A4D8BE4-FD91-42BF-A5AD-F8FCE0B71C83}" srcOrd="1" destOrd="0" presId="urn:microsoft.com/office/officeart/2005/8/layout/hProcess9"/>
    <dgm:cxn modelId="{3F77D963-55B3-4FED-9B23-E9AEA7DF5588}" type="presParOf" srcId="{3A4D8BE4-FD91-42BF-A5AD-F8FCE0B71C83}" destId="{8811235B-EAE9-4C99-BEF5-7A22954D9431}" srcOrd="0" destOrd="0" presId="urn:microsoft.com/office/officeart/2005/8/layout/hProcess9"/>
    <dgm:cxn modelId="{7FFE91D5-15AD-41CB-8563-476C0F13D4C5}" type="presParOf" srcId="{3A4D8BE4-FD91-42BF-A5AD-F8FCE0B71C83}" destId="{BE66CF6E-34F8-4095-8A4B-376DC3BCA4C6}" srcOrd="1" destOrd="0" presId="urn:microsoft.com/office/officeart/2005/8/layout/hProcess9"/>
    <dgm:cxn modelId="{F6D59E9F-3182-4D3D-B234-F66E58CC0B8D}" type="presParOf" srcId="{3A4D8BE4-FD91-42BF-A5AD-F8FCE0B71C83}" destId="{4BC166AE-D302-4B7E-A3D5-DBCC869E7E7B}" srcOrd="2" destOrd="0" presId="urn:microsoft.com/office/officeart/2005/8/layout/hProcess9"/>
    <dgm:cxn modelId="{D0945B8D-A9E3-4F01-BD17-5C82A969B028}" type="presParOf" srcId="{3A4D8BE4-FD91-42BF-A5AD-F8FCE0B71C83}" destId="{333D9DA2-6EC4-4E62-B98D-160F7665A84B}" srcOrd="3" destOrd="0" presId="urn:microsoft.com/office/officeart/2005/8/layout/hProcess9"/>
    <dgm:cxn modelId="{0508DE45-EA84-4C41-85E5-436B21408E53}" type="presParOf" srcId="{3A4D8BE4-FD91-42BF-A5AD-F8FCE0B71C83}" destId="{8CE4EA5A-E280-44A8-AFF5-A1BE1601AA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79EFF-0975-451F-9848-DEC2B8DD0C9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877F4036-E24D-4C60-818D-FE46E6DFF48A}">
      <dgm:prSet phldrT="[Text]" custT="1"/>
      <dgm:spPr>
        <a:solidFill>
          <a:srgbClr val="FF0000"/>
        </a:solidFill>
      </dgm:spPr>
      <dgm:t>
        <a:bodyPr/>
        <a:lstStyle/>
        <a:p>
          <a:r>
            <a:rPr lang="en-US" sz="2400" b="1" smtClean="0">
              <a:solidFill>
                <a:schemeClr val="tx1"/>
              </a:solidFill>
              <a:latin typeface="Times New Roman" panose="02020603050405020304" pitchFamily="18" charset="0"/>
              <a:cs typeface="Times New Roman" panose="02020603050405020304" pitchFamily="18" charset="0"/>
            </a:rPr>
            <a:t>GIỚI THIỆU TỔNG QUAN DỰ ÁN VILG</a:t>
          </a:r>
          <a:endParaRPr lang="en-US" sz="2400" b="1">
            <a:solidFill>
              <a:schemeClr val="tx1"/>
            </a:solidFill>
            <a:latin typeface="Times New Roman" panose="02020603050405020304" pitchFamily="18" charset="0"/>
            <a:cs typeface="Times New Roman" panose="02020603050405020304" pitchFamily="18" charset="0"/>
          </a:endParaRPr>
        </a:p>
      </dgm:t>
    </dgm:pt>
    <dgm:pt modelId="{5D7524CD-47CA-4D72-9D1F-7CC2607B52BF}" type="parTrans" cxnId="{47AEB60C-31FA-47CA-9AF1-4D32D041FBD0}">
      <dgm:prSet/>
      <dgm:spPr/>
      <dgm:t>
        <a:bodyPr/>
        <a:lstStyle/>
        <a:p>
          <a:endParaRPr lang="en-US"/>
        </a:p>
      </dgm:t>
    </dgm:pt>
    <dgm:pt modelId="{5DCA5787-60AA-4C4C-8455-DA3F798181EA}" type="sibTrans" cxnId="{47AEB60C-31FA-47CA-9AF1-4D32D041FBD0}">
      <dgm:prSet/>
      <dgm:spPr/>
      <dgm:t>
        <a:bodyPr/>
        <a:lstStyle/>
        <a:p>
          <a:endParaRPr lang="en-US"/>
        </a:p>
      </dgm:t>
    </dgm:pt>
    <dgm:pt modelId="{320FC75F-6B5A-479F-B11B-96748F0D09D8}">
      <dgm:prSet phldrT="[Text]" custT="1"/>
      <dgm:spPr>
        <a:solidFill>
          <a:srgbClr val="1AE63C"/>
        </a:solidFill>
      </dgm:spPr>
      <dgm:t>
        <a:bodyPr/>
        <a:lstStyle/>
        <a:p>
          <a:r>
            <a:rPr lang="vi-VN" sz="1600" smtClean="0">
              <a:solidFill>
                <a:schemeClr val="tx1"/>
              </a:solidFill>
              <a:latin typeface="Times New Roman" panose="02020603050405020304" pitchFamily="18" charset="0"/>
              <a:cs typeface="Times New Roman" panose="02020603050405020304" pitchFamily="18" charset="0"/>
            </a:rPr>
            <a:t>Tên Dự án: </a:t>
          </a:r>
          <a:r>
            <a:rPr lang="en-US" sz="1600" smtClean="0">
              <a:solidFill>
                <a:schemeClr val="tx1"/>
              </a:solidFill>
              <a:latin typeface="Times New Roman" panose="02020603050405020304" pitchFamily="18" charset="0"/>
              <a:cs typeface="Times New Roman" panose="02020603050405020304" pitchFamily="18" charset="0"/>
            </a:rPr>
            <a:t>Dự án “</a:t>
          </a:r>
          <a:r>
            <a:rPr lang="vi-VN" sz="1600" smtClean="0">
              <a:solidFill>
                <a:schemeClr val="tx1"/>
              </a:solidFill>
              <a:latin typeface="Times New Roman" panose="02020603050405020304" pitchFamily="18" charset="0"/>
              <a:cs typeface="Times New Roman" panose="02020603050405020304" pitchFamily="18" charset="0"/>
            </a:rPr>
            <a:t>Tăng cường quản lý đất đai và </a:t>
          </a:r>
          <a:r>
            <a:rPr lang="en-US" sz="1600" smtClean="0">
              <a:solidFill>
                <a:schemeClr val="tx1"/>
              </a:solidFill>
              <a:latin typeface="Times New Roman" panose="02020603050405020304" pitchFamily="18" charset="0"/>
              <a:cs typeface="Times New Roman" panose="02020603050405020304" pitchFamily="18" charset="0"/>
            </a:rPr>
            <a:t>cơ sở dữ liệu</a:t>
          </a:r>
          <a:r>
            <a:rPr lang="vi-VN" sz="1600" smtClean="0">
              <a:solidFill>
                <a:schemeClr val="tx1"/>
              </a:solidFill>
              <a:latin typeface="Times New Roman" panose="02020603050405020304" pitchFamily="18" charset="0"/>
              <a:cs typeface="Times New Roman" panose="02020603050405020304" pitchFamily="18" charset="0"/>
            </a:rPr>
            <a:t> đất đai</a:t>
          </a:r>
          <a:r>
            <a:rPr lang="en-US" sz="1600" smtClean="0">
              <a:solidFill>
                <a:schemeClr val="tx1"/>
              </a:solidFill>
              <a:latin typeface="Times New Roman" panose="02020603050405020304" pitchFamily="18" charset="0"/>
              <a:cs typeface="Times New Roman" panose="02020603050405020304" pitchFamily="18" charset="0"/>
            </a:rPr>
            <a:t> thực hiện tại Trung ương” (VILG)</a:t>
          </a:r>
          <a:endParaRPr lang="en-US" sz="1600">
            <a:solidFill>
              <a:schemeClr val="tx1"/>
            </a:solidFill>
            <a:latin typeface="Times New Roman" panose="02020603050405020304" pitchFamily="18" charset="0"/>
            <a:cs typeface="Times New Roman" panose="02020603050405020304" pitchFamily="18" charset="0"/>
          </a:endParaRPr>
        </a:p>
      </dgm:t>
    </dgm:pt>
    <dgm:pt modelId="{E2D81433-0580-4F1F-AEAA-F27AEA9814CC}" type="parTrans" cxnId="{31C26444-3F23-4A64-A0C2-9F94D7E04867}">
      <dgm:prSet/>
      <dgm:spPr/>
      <dgm:t>
        <a:bodyPr/>
        <a:lstStyle/>
        <a:p>
          <a:endParaRPr lang="en-US"/>
        </a:p>
      </dgm:t>
    </dgm:pt>
    <dgm:pt modelId="{71B2462D-207A-4C06-969B-2EF23C8A2AC9}" type="sibTrans" cxnId="{31C26444-3F23-4A64-A0C2-9F94D7E04867}">
      <dgm:prSet/>
      <dgm:spPr/>
      <dgm:t>
        <a:bodyPr/>
        <a:lstStyle/>
        <a:p>
          <a:endParaRPr lang="en-US"/>
        </a:p>
      </dgm:t>
    </dgm:pt>
    <dgm:pt modelId="{FB8CD54C-B6BC-4A6B-ACFD-B490C4131F34}">
      <dgm:prSet phldrT="[Text]" custT="1"/>
      <dgm:spPr>
        <a:solidFill>
          <a:srgbClr val="51AF77"/>
        </a:solidFill>
      </dgm:spPr>
      <dgm:t>
        <a:bodyPr/>
        <a:lstStyle/>
        <a:p>
          <a:r>
            <a:rPr lang="en-US" sz="1800" smtClean="0">
              <a:solidFill>
                <a:schemeClr val="tx1"/>
              </a:solidFill>
              <a:latin typeface="Times New Roman" panose="02020603050405020304" pitchFamily="18" charset="0"/>
              <a:cs typeface="Times New Roman" panose="02020603050405020304" pitchFamily="18" charset="0"/>
            </a:rPr>
            <a:t>Nhà tài trợ: Ngân hàng Thế giới. </a:t>
          </a:r>
          <a:endParaRPr lang="en-US" sz="1800">
            <a:solidFill>
              <a:schemeClr val="tx1"/>
            </a:solidFill>
            <a:latin typeface="Times New Roman" panose="02020603050405020304" pitchFamily="18" charset="0"/>
            <a:cs typeface="Times New Roman" panose="02020603050405020304" pitchFamily="18" charset="0"/>
          </a:endParaRPr>
        </a:p>
      </dgm:t>
    </dgm:pt>
    <dgm:pt modelId="{BD2184CA-9F0F-40AD-8A1A-EE1EF2F857AB}" type="parTrans" cxnId="{636082EA-54DA-472A-911D-7557F2B8FDA6}">
      <dgm:prSet/>
      <dgm:spPr/>
      <dgm:t>
        <a:bodyPr/>
        <a:lstStyle/>
        <a:p>
          <a:endParaRPr lang="en-US"/>
        </a:p>
      </dgm:t>
    </dgm:pt>
    <dgm:pt modelId="{AAE1299B-0742-4973-8E8C-8C8A2060BCA7}" type="sibTrans" cxnId="{636082EA-54DA-472A-911D-7557F2B8FDA6}">
      <dgm:prSet/>
      <dgm:spPr/>
      <dgm:t>
        <a:bodyPr/>
        <a:lstStyle/>
        <a:p>
          <a:endParaRPr lang="en-US"/>
        </a:p>
      </dgm:t>
    </dgm:pt>
    <dgm:pt modelId="{A3633666-0564-4DB7-B8FA-3336E6D2C67E}">
      <dgm:prSet phldrT="[Text]" custT="1"/>
      <dgm:spPr>
        <a:solidFill>
          <a:srgbClr val="FFC000"/>
        </a:solidFill>
      </dgm:spPr>
      <dgm:t>
        <a:bodyPr/>
        <a:lstStyle/>
        <a:p>
          <a:r>
            <a:rPr lang="en-US" sz="1700" smtClean="0">
              <a:solidFill>
                <a:schemeClr val="tx1"/>
              </a:solidFill>
              <a:latin typeface="Times New Roman" panose="02020603050405020304" pitchFamily="18" charset="0"/>
              <a:cs typeface="Times New Roman" panose="02020603050405020304" pitchFamily="18" charset="0"/>
            </a:rPr>
            <a:t>Cơ quan chủ quản: Bộ Tài nguyên và Môi trường</a:t>
          </a:r>
          <a:endParaRPr lang="en-US" sz="1700">
            <a:solidFill>
              <a:schemeClr val="tx1"/>
            </a:solidFill>
            <a:latin typeface="Times New Roman" panose="02020603050405020304" pitchFamily="18" charset="0"/>
            <a:cs typeface="Times New Roman" panose="02020603050405020304" pitchFamily="18" charset="0"/>
          </a:endParaRPr>
        </a:p>
      </dgm:t>
    </dgm:pt>
    <dgm:pt modelId="{A0A28129-8806-463B-BCDA-43A53FC27DF1}" type="parTrans" cxnId="{29318EFF-9354-4CFF-82FE-6622570F0C6F}">
      <dgm:prSet/>
      <dgm:spPr/>
      <dgm:t>
        <a:bodyPr/>
        <a:lstStyle/>
        <a:p>
          <a:endParaRPr lang="en-US"/>
        </a:p>
      </dgm:t>
    </dgm:pt>
    <dgm:pt modelId="{AF9C2B98-0B7D-4741-B502-07379813F6A1}" type="sibTrans" cxnId="{29318EFF-9354-4CFF-82FE-6622570F0C6F}">
      <dgm:prSet/>
      <dgm:spPr/>
      <dgm:t>
        <a:bodyPr/>
        <a:lstStyle/>
        <a:p>
          <a:endParaRPr lang="en-US"/>
        </a:p>
      </dgm:t>
    </dgm:pt>
    <dgm:pt modelId="{3C709BC5-522D-42B6-8FCD-26828EB40B5A}">
      <dgm:prSet phldrT="[Text]" custT="1"/>
      <dgm:spPr>
        <a:solidFill>
          <a:srgbClr val="FFFF00"/>
        </a:solidFill>
      </dgm:spPr>
      <dgm:t>
        <a:bodyPr/>
        <a:lstStyle/>
        <a:p>
          <a:r>
            <a:rPr lang="en-US" sz="1800" smtClean="0">
              <a:solidFill>
                <a:schemeClr val="tx1"/>
              </a:solidFill>
              <a:latin typeface="Times New Roman" panose="02020603050405020304" pitchFamily="18" charset="0"/>
              <a:cs typeface="Times New Roman" panose="02020603050405020304" pitchFamily="18" charset="0"/>
            </a:rPr>
            <a:t>Chủ dự án:  Tổng cục Quản lý đất đai, Bộ Tài nguyên và Môi trường</a:t>
          </a:r>
          <a:endParaRPr lang="en-US" sz="1800">
            <a:solidFill>
              <a:schemeClr val="tx1"/>
            </a:solidFill>
            <a:latin typeface="Times New Roman" panose="02020603050405020304" pitchFamily="18" charset="0"/>
            <a:cs typeface="Times New Roman" panose="02020603050405020304" pitchFamily="18" charset="0"/>
          </a:endParaRPr>
        </a:p>
      </dgm:t>
    </dgm:pt>
    <dgm:pt modelId="{1ECF1E79-2591-4F63-A462-7DCF2974FFDD}" type="parTrans" cxnId="{52C01AA1-A6C8-45C9-8317-38D6994C3295}">
      <dgm:prSet/>
      <dgm:spPr/>
      <dgm:t>
        <a:bodyPr/>
        <a:lstStyle/>
        <a:p>
          <a:endParaRPr lang="en-US"/>
        </a:p>
      </dgm:t>
    </dgm:pt>
    <dgm:pt modelId="{57F15B25-0B88-4D82-BDDF-9986A459C215}" type="sibTrans" cxnId="{52C01AA1-A6C8-45C9-8317-38D6994C3295}">
      <dgm:prSet/>
      <dgm:spPr/>
      <dgm:t>
        <a:bodyPr/>
        <a:lstStyle/>
        <a:p>
          <a:endParaRPr lang="en-US"/>
        </a:p>
      </dgm:t>
    </dgm:pt>
    <dgm:pt modelId="{03EE0791-1A60-4CFD-B248-304DA057C9BE}">
      <dgm:prSet phldrT="[Text]" custT="1"/>
      <dgm:spPr>
        <a:solidFill>
          <a:srgbClr val="D454BC"/>
        </a:solidFill>
      </dgm:spPr>
      <dgm:t>
        <a:bodyPr/>
        <a:lstStyle/>
        <a:p>
          <a:r>
            <a:rPr lang="en-US" sz="1800" smtClean="0">
              <a:solidFill>
                <a:schemeClr val="tx1"/>
              </a:solidFill>
              <a:latin typeface="Times New Roman" panose="02020603050405020304" pitchFamily="18" charset="0"/>
              <a:cs typeface="Times New Roman" panose="02020603050405020304" pitchFamily="18" charset="0"/>
            </a:rPr>
            <a:t>Thời gian thực hiện dự án: từ năm 2017 đến năm 2022.</a:t>
          </a:r>
          <a:endParaRPr lang="en-US" sz="1800">
            <a:solidFill>
              <a:schemeClr val="tx1"/>
            </a:solidFill>
            <a:latin typeface="Times New Roman" panose="02020603050405020304" pitchFamily="18" charset="0"/>
            <a:cs typeface="Times New Roman" panose="02020603050405020304" pitchFamily="18" charset="0"/>
          </a:endParaRPr>
        </a:p>
      </dgm:t>
    </dgm:pt>
    <dgm:pt modelId="{A80FB975-15BF-43A7-85A9-A4365B872E16}" type="parTrans" cxnId="{77CCFFE4-7DA9-4EC7-9380-58DF9699B7C3}">
      <dgm:prSet/>
      <dgm:spPr/>
      <dgm:t>
        <a:bodyPr/>
        <a:lstStyle/>
        <a:p>
          <a:endParaRPr lang="en-US"/>
        </a:p>
      </dgm:t>
    </dgm:pt>
    <dgm:pt modelId="{EC902FC1-7DE9-4993-B174-00E6B168EBE3}" type="sibTrans" cxnId="{77CCFFE4-7DA9-4EC7-9380-58DF9699B7C3}">
      <dgm:prSet/>
      <dgm:spPr/>
      <dgm:t>
        <a:bodyPr/>
        <a:lstStyle/>
        <a:p>
          <a:endParaRPr lang="en-US"/>
        </a:p>
      </dgm:t>
    </dgm:pt>
    <dgm:pt modelId="{E403279D-4771-45F4-95A6-7B1BEE8988DB}">
      <dgm:prSet phldrT="[Text]" custT="1"/>
      <dgm:spPr>
        <a:solidFill>
          <a:srgbClr val="1FDADF"/>
        </a:solidFill>
      </dgm:spPr>
      <dgm:t>
        <a:bodyPr/>
        <a:lstStyle/>
        <a:p>
          <a:r>
            <a:rPr lang="en-US" sz="1600" smtClean="0">
              <a:solidFill>
                <a:schemeClr val="tx1"/>
              </a:solidFill>
              <a:latin typeface="Times New Roman" panose="02020603050405020304" pitchFamily="18" charset="0"/>
              <a:cs typeface="Times New Roman" panose="02020603050405020304" pitchFamily="18" charset="0"/>
            </a:rPr>
            <a:t>Địa điểm thực hiện dự án: Dự án thực hiện tại cấp Trung ương và trên phạm vi 33 tỉnh, thành phố</a:t>
          </a:r>
          <a:endParaRPr lang="en-US" sz="1600">
            <a:solidFill>
              <a:schemeClr val="tx1"/>
            </a:solidFill>
            <a:latin typeface="Times New Roman" panose="02020603050405020304" pitchFamily="18" charset="0"/>
            <a:cs typeface="Times New Roman" panose="02020603050405020304" pitchFamily="18" charset="0"/>
          </a:endParaRPr>
        </a:p>
      </dgm:t>
    </dgm:pt>
    <dgm:pt modelId="{642EFFC7-3BEC-40E1-9361-69C29F815256}" type="parTrans" cxnId="{6C0DCB1C-1233-4F71-90D8-6AA878759EB9}">
      <dgm:prSet/>
      <dgm:spPr/>
      <dgm:t>
        <a:bodyPr/>
        <a:lstStyle/>
        <a:p>
          <a:endParaRPr lang="en-US"/>
        </a:p>
      </dgm:t>
    </dgm:pt>
    <dgm:pt modelId="{BF30741C-E3D5-48BA-8A2A-A864C350B070}" type="sibTrans" cxnId="{6C0DCB1C-1233-4F71-90D8-6AA878759EB9}">
      <dgm:prSet/>
      <dgm:spPr/>
      <dgm:t>
        <a:bodyPr/>
        <a:lstStyle/>
        <a:p>
          <a:endParaRPr lang="en-US"/>
        </a:p>
      </dgm:t>
    </dgm:pt>
    <dgm:pt modelId="{9078D6C0-061B-4300-A637-C898C828921B}" type="pres">
      <dgm:prSet presAssocID="{C9A79EFF-0975-451F-9848-DEC2B8DD0C97}" presName="Name0" presStyleCnt="0">
        <dgm:presLayoutVars>
          <dgm:chMax val="1"/>
          <dgm:chPref val="1"/>
          <dgm:dir/>
          <dgm:animOne val="branch"/>
          <dgm:animLvl val="lvl"/>
        </dgm:presLayoutVars>
      </dgm:prSet>
      <dgm:spPr/>
      <dgm:t>
        <a:bodyPr/>
        <a:lstStyle/>
        <a:p>
          <a:endParaRPr lang="en-US"/>
        </a:p>
      </dgm:t>
    </dgm:pt>
    <dgm:pt modelId="{2859411F-B7E2-43D8-939C-484BDE5276EF}" type="pres">
      <dgm:prSet presAssocID="{877F4036-E24D-4C60-818D-FE46E6DFF48A}" presName="Parent" presStyleLbl="node0" presStyleIdx="0" presStyleCnt="1" custLinFactNeighborX="51985">
        <dgm:presLayoutVars>
          <dgm:chMax val="6"/>
          <dgm:chPref val="6"/>
        </dgm:presLayoutVars>
      </dgm:prSet>
      <dgm:spPr/>
      <dgm:t>
        <a:bodyPr/>
        <a:lstStyle/>
        <a:p>
          <a:endParaRPr lang="en-US"/>
        </a:p>
      </dgm:t>
    </dgm:pt>
    <dgm:pt modelId="{53B6615F-7AD9-46D9-8D79-60AC9380B087}" type="pres">
      <dgm:prSet presAssocID="{320FC75F-6B5A-479F-B11B-96748F0D09D8}" presName="Accent1" presStyleCnt="0"/>
      <dgm:spPr/>
    </dgm:pt>
    <dgm:pt modelId="{7590C14D-764F-4AB1-A74C-5B587FED2C14}" type="pres">
      <dgm:prSet presAssocID="{320FC75F-6B5A-479F-B11B-96748F0D09D8}" presName="Accent" presStyleLbl="bgShp" presStyleIdx="0" presStyleCnt="6"/>
      <dgm:spPr/>
    </dgm:pt>
    <dgm:pt modelId="{F9628291-003C-4CC7-AB5E-0EDA1627E2D6}" type="pres">
      <dgm:prSet presAssocID="{320FC75F-6B5A-479F-B11B-96748F0D09D8}" presName="Child1" presStyleLbl="node1" presStyleIdx="0" presStyleCnt="6" custLinFactNeighborX="63436">
        <dgm:presLayoutVars>
          <dgm:chMax val="0"/>
          <dgm:chPref val="0"/>
          <dgm:bulletEnabled val="1"/>
        </dgm:presLayoutVars>
      </dgm:prSet>
      <dgm:spPr/>
      <dgm:t>
        <a:bodyPr/>
        <a:lstStyle/>
        <a:p>
          <a:endParaRPr lang="en-US"/>
        </a:p>
      </dgm:t>
    </dgm:pt>
    <dgm:pt modelId="{0FEE60B1-664E-4452-98F2-E6D9C5687A0C}" type="pres">
      <dgm:prSet presAssocID="{FB8CD54C-B6BC-4A6B-ACFD-B490C4131F34}" presName="Accent2" presStyleCnt="0"/>
      <dgm:spPr/>
    </dgm:pt>
    <dgm:pt modelId="{10582065-A8C2-4C0F-82B5-51CC56B759C9}" type="pres">
      <dgm:prSet presAssocID="{FB8CD54C-B6BC-4A6B-ACFD-B490C4131F34}" presName="Accent" presStyleLbl="bgShp" presStyleIdx="1" presStyleCnt="6" custLinFactX="37784" custLinFactNeighborX="100000"/>
      <dgm:spPr>
        <a:solidFill>
          <a:schemeClr val="bg2">
            <a:lumMod val="50000"/>
          </a:schemeClr>
        </a:solidFill>
      </dgm:spPr>
    </dgm:pt>
    <dgm:pt modelId="{7DF92716-42E3-4519-AE2E-11436C32593A}" type="pres">
      <dgm:prSet presAssocID="{FB8CD54C-B6BC-4A6B-ACFD-B490C4131F34}" presName="Child2" presStyleLbl="node1" presStyleIdx="1" presStyleCnt="6" custLinFactNeighborX="63436">
        <dgm:presLayoutVars>
          <dgm:chMax val="0"/>
          <dgm:chPref val="0"/>
          <dgm:bulletEnabled val="1"/>
        </dgm:presLayoutVars>
      </dgm:prSet>
      <dgm:spPr/>
      <dgm:t>
        <a:bodyPr/>
        <a:lstStyle/>
        <a:p>
          <a:endParaRPr lang="en-US"/>
        </a:p>
      </dgm:t>
    </dgm:pt>
    <dgm:pt modelId="{B73C363F-6A0C-4F23-ACAA-2B8C5AD19D42}" type="pres">
      <dgm:prSet presAssocID="{A3633666-0564-4DB7-B8FA-3336E6D2C67E}" presName="Accent3" presStyleCnt="0"/>
      <dgm:spPr/>
    </dgm:pt>
    <dgm:pt modelId="{A4DFD5AE-6F89-4FDD-9990-BA99F402EE87}" type="pres">
      <dgm:prSet presAssocID="{A3633666-0564-4DB7-B8FA-3336E6D2C67E}" presName="Accent" presStyleLbl="bgShp" presStyleIdx="2" presStyleCnt="6" custLinFactX="37784" custLinFactNeighborX="100000"/>
      <dgm:spPr>
        <a:solidFill>
          <a:schemeClr val="bg2">
            <a:lumMod val="50000"/>
          </a:schemeClr>
        </a:solidFill>
      </dgm:spPr>
    </dgm:pt>
    <dgm:pt modelId="{B5F15E98-0646-4415-A81B-D48B5D5D637D}" type="pres">
      <dgm:prSet presAssocID="{A3633666-0564-4DB7-B8FA-3336E6D2C67E}" presName="Child3" presStyleLbl="node1" presStyleIdx="2" presStyleCnt="6" custLinFactNeighborX="63436">
        <dgm:presLayoutVars>
          <dgm:chMax val="0"/>
          <dgm:chPref val="0"/>
          <dgm:bulletEnabled val="1"/>
        </dgm:presLayoutVars>
      </dgm:prSet>
      <dgm:spPr/>
      <dgm:t>
        <a:bodyPr/>
        <a:lstStyle/>
        <a:p>
          <a:endParaRPr lang="en-US"/>
        </a:p>
      </dgm:t>
    </dgm:pt>
    <dgm:pt modelId="{F36777D4-E04A-4766-868C-0979072702C6}" type="pres">
      <dgm:prSet presAssocID="{3C709BC5-522D-42B6-8FCD-26828EB40B5A}" presName="Accent4" presStyleCnt="0"/>
      <dgm:spPr/>
    </dgm:pt>
    <dgm:pt modelId="{448B526B-E162-4795-9A4C-0D36D6398FFD}" type="pres">
      <dgm:prSet presAssocID="{3C709BC5-522D-42B6-8FCD-26828EB40B5A}" presName="Accent" presStyleLbl="bgShp" presStyleIdx="3" presStyleCnt="6" custLinFactX="37784" custLinFactNeighborX="100000"/>
      <dgm:spPr>
        <a:solidFill>
          <a:schemeClr val="bg2">
            <a:lumMod val="50000"/>
          </a:schemeClr>
        </a:solidFill>
      </dgm:spPr>
    </dgm:pt>
    <dgm:pt modelId="{FE4948E1-DFD1-4791-96F1-BFAA76456241}" type="pres">
      <dgm:prSet presAssocID="{3C709BC5-522D-42B6-8FCD-26828EB40B5A}" presName="Child4" presStyleLbl="node1" presStyleIdx="3" presStyleCnt="6" custLinFactNeighborX="63436">
        <dgm:presLayoutVars>
          <dgm:chMax val="0"/>
          <dgm:chPref val="0"/>
          <dgm:bulletEnabled val="1"/>
        </dgm:presLayoutVars>
      </dgm:prSet>
      <dgm:spPr/>
      <dgm:t>
        <a:bodyPr/>
        <a:lstStyle/>
        <a:p>
          <a:endParaRPr lang="en-US"/>
        </a:p>
      </dgm:t>
    </dgm:pt>
    <dgm:pt modelId="{1321FAA3-83E4-4164-B2A8-F62D6F66E9C8}" type="pres">
      <dgm:prSet presAssocID="{03EE0791-1A60-4CFD-B248-304DA057C9BE}" presName="Accent5" presStyleCnt="0"/>
      <dgm:spPr/>
    </dgm:pt>
    <dgm:pt modelId="{981D0C70-1DEA-4C6E-B6F8-DA4E7A9EA9DE}" type="pres">
      <dgm:prSet presAssocID="{03EE0791-1A60-4CFD-B248-304DA057C9BE}" presName="Accent" presStyleLbl="bgShp" presStyleIdx="4" presStyleCnt="6" custLinFactX="37784" custLinFactNeighborX="100000"/>
      <dgm:spPr>
        <a:solidFill>
          <a:schemeClr val="bg2">
            <a:lumMod val="50000"/>
          </a:schemeClr>
        </a:solidFill>
      </dgm:spPr>
    </dgm:pt>
    <dgm:pt modelId="{872CE204-C3B3-4D42-8280-72458D615E66}" type="pres">
      <dgm:prSet presAssocID="{03EE0791-1A60-4CFD-B248-304DA057C9BE}" presName="Child5" presStyleLbl="node1" presStyleIdx="4" presStyleCnt="6" custLinFactNeighborX="63436">
        <dgm:presLayoutVars>
          <dgm:chMax val="0"/>
          <dgm:chPref val="0"/>
          <dgm:bulletEnabled val="1"/>
        </dgm:presLayoutVars>
      </dgm:prSet>
      <dgm:spPr/>
      <dgm:t>
        <a:bodyPr/>
        <a:lstStyle/>
        <a:p>
          <a:endParaRPr lang="en-US"/>
        </a:p>
      </dgm:t>
    </dgm:pt>
    <dgm:pt modelId="{3D289E0C-72F0-47E7-97EE-31B5E7899B6D}" type="pres">
      <dgm:prSet presAssocID="{E403279D-4771-45F4-95A6-7B1BEE8988DB}" presName="Accent6" presStyleCnt="0"/>
      <dgm:spPr/>
    </dgm:pt>
    <dgm:pt modelId="{C9BC6017-AE56-4172-9D29-B03A73C39E60}" type="pres">
      <dgm:prSet presAssocID="{E403279D-4771-45F4-95A6-7B1BEE8988DB}" presName="Accent" presStyleLbl="bgShp" presStyleIdx="5" presStyleCnt="6" custLinFactX="37784" custLinFactNeighborX="100000"/>
      <dgm:spPr>
        <a:solidFill>
          <a:schemeClr val="bg2">
            <a:lumMod val="50000"/>
          </a:schemeClr>
        </a:solidFill>
      </dgm:spPr>
    </dgm:pt>
    <dgm:pt modelId="{A0054D03-D1A2-4F26-930C-08B1FBF96678}" type="pres">
      <dgm:prSet presAssocID="{E403279D-4771-45F4-95A6-7B1BEE8988DB}" presName="Child6" presStyleLbl="node1" presStyleIdx="5" presStyleCnt="6" custLinFactNeighborX="63436">
        <dgm:presLayoutVars>
          <dgm:chMax val="0"/>
          <dgm:chPref val="0"/>
          <dgm:bulletEnabled val="1"/>
        </dgm:presLayoutVars>
      </dgm:prSet>
      <dgm:spPr/>
      <dgm:t>
        <a:bodyPr/>
        <a:lstStyle/>
        <a:p>
          <a:endParaRPr lang="en-US"/>
        </a:p>
      </dgm:t>
    </dgm:pt>
  </dgm:ptLst>
  <dgm:cxnLst>
    <dgm:cxn modelId="{4C6F2774-DAC6-43DC-A102-80673EE09FAE}" type="presOf" srcId="{877F4036-E24D-4C60-818D-FE46E6DFF48A}" destId="{2859411F-B7E2-43D8-939C-484BDE5276EF}" srcOrd="0" destOrd="0" presId="urn:microsoft.com/office/officeart/2011/layout/HexagonRadial"/>
    <dgm:cxn modelId="{52C01AA1-A6C8-45C9-8317-38D6994C3295}" srcId="{877F4036-E24D-4C60-818D-FE46E6DFF48A}" destId="{3C709BC5-522D-42B6-8FCD-26828EB40B5A}" srcOrd="3" destOrd="0" parTransId="{1ECF1E79-2591-4F63-A462-7DCF2974FFDD}" sibTransId="{57F15B25-0B88-4D82-BDDF-9986A459C215}"/>
    <dgm:cxn modelId="{29318EFF-9354-4CFF-82FE-6622570F0C6F}" srcId="{877F4036-E24D-4C60-818D-FE46E6DFF48A}" destId="{A3633666-0564-4DB7-B8FA-3336E6D2C67E}" srcOrd="2" destOrd="0" parTransId="{A0A28129-8806-463B-BCDA-43A53FC27DF1}" sibTransId="{AF9C2B98-0B7D-4741-B502-07379813F6A1}"/>
    <dgm:cxn modelId="{BD5DA30F-39D2-4510-95D8-D1138472A584}" type="presOf" srcId="{E403279D-4771-45F4-95A6-7B1BEE8988DB}" destId="{A0054D03-D1A2-4F26-930C-08B1FBF96678}" srcOrd="0" destOrd="0" presId="urn:microsoft.com/office/officeart/2011/layout/HexagonRadial"/>
    <dgm:cxn modelId="{77CCFFE4-7DA9-4EC7-9380-58DF9699B7C3}" srcId="{877F4036-E24D-4C60-818D-FE46E6DFF48A}" destId="{03EE0791-1A60-4CFD-B248-304DA057C9BE}" srcOrd="4" destOrd="0" parTransId="{A80FB975-15BF-43A7-85A9-A4365B872E16}" sibTransId="{EC902FC1-7DE9-4993-B174-00E6B168EBE3}"/>
    <dgm:cxn modelId="{66E28CCD-4A35-422B-B651-449639EB2C85}" type="presOf" srcId="{C9A79EFF-0975-451F-9848-DEC2B8DD0C97}" destId="{9078D6C0-061B-4300-A637-C898C828921B}" srcOrd="0" destOrd="0" presId="urn:microsoft.com/office/officeart/2011/layout/HexagonRadial"/>
    <dgm:cxn modelId="{6C0DCB1C-1233-4F71-90D8-6AA878759EB9}" srcId="{877F4036-E24D-4C60-818D-FE46E6DFF48A}" destId="{E403279D-4771-45F4-95A6-7B1BEE8988DB}" srcOrd="5" destOrd="0" parTransId="{642EFFC7-3BEC-40E1-9361-69C29F815256}" sibTransId="{BF30741C-E3D5-48BA-8A2A-A864C350B070}"/>
    <dgm:cxn modelId="{19A08C1D-231A-4072-B975-A50E807A036D}" type="presOf" srcId="{320FC75F-6B5A-479F-B11B-96748F0D09D8}" destId="{F9628291-003C-4CC7-AB5E-0EDA1627E2D6}" srcOrd="0" destOrd="0" presId="urn:microsoft.com/office/officeart/2011/layout/HexagonRadial"/>
    <dgm:cxn modelId="{5EFF1531-90BD-4277-B47E-4EF29C34FF72}" type="presOf" srcId="{3C709BC5-522D-42B6-8FCD-26828EB40B5A}" destId="{FE4948E1-DFD1-4791-96F1-BFAA76456241}" srcOrd="0" destOrd="0" presId="urn:microsoft.com/office/officeart/2011/layout/HexagonRadial"/>
    <dgm:cxn modelId="{B3581FAC-480A-4DC0-A129-966E12FC3667}" type="presOf" srcId="{A3633666-0564-4DB7-B8FA-3336E6D2C67E}" destId="{B5F15E98-0646-4415-A81B-D48B5D5D637D}" srcOrd="0" destOrd="0" presId="urn:microsoft.com/office/officeart/2011/layout/HexagonRadial"/>
    <dgm:cxn modelId="{FAAA31F5-A8EB-4945-9B6E-4CC33C90902A}" type="presOf" srcId="{FB8CD54C-B6BC-4A6B-ACFD-B490C4131F34}" destId="{7DF92716-42E3-4519-AE2E-11436C32593A}" srcOrd="0" destOrd="0" presId="urn:microsoft.com/office/officeart/2011/layout/HexagonRadial"/>
    <dgm:cxn modelId="{4674DD37-119A-4B88-B25D-D8125A22F053}" type="presOf" srcId="{03EE0791-1A60-4CFD-B248-304DA057C9BE}" destId="{872CE204-C3B3-4D42-8280-72458D615E66}" srcOrd="0" destOrd="0" presId="urn:microsoft.com/office/officeart/2011/layout/HexagonRadial"/>
    <dgm:cxn modelId="{47AEB60C-31FA-47CA-9AF1-4D32D041FBD0}" srcId="{C9A79EFF-0975-451F-9848-DEC2B8DD0C97}" destId="{877F4036-E24D-4C60-818D-FE46E6DFF48A}" srcOrd="0" destOrd="0" parTransId="{5D7524CD-47CA-4D72-9D1F-7CC2607B52BF}" sibTransId="{5DCA5787-60AA-4C4C-8455-DA3F798181EA}"/>
    <dgm:cxn modelId="{31C26444-3F23-4A64-A0C2-9F94D7E04867}" srcId="{877F4036-E24D-4C60-818D-FE46E6DFF48A}" destId="{320FC75F-6B5A-479F-B11B-96748F0D09D8}" srcOrd="0" destOrd="0" parTransId="{E2D81433-0580-4F1F-AEAA-F27AEA9814CC}" sibTransId="{71B2462D-207A-4C06-969B-2EF23C8A2AC9}"/>
    <dgm:cxn modelId="{636082EA-54DA-472A-911D-7557F2B8FDA6}" srcId="{877F4036-E24D-4C60-818D-FE46E6DFF48A}" destId="{FB8CD54C-B6BC-4A6B-ACFD-B490C4131F34}" srcOrd="1" destOrd="0" parTransId="{BD2184CA-9F0F-40AD-8A1A-EE1EF2F857AB}" sibTransId="{AAE1299B-0742-4973-8E8C-8C8A2060BCA7}"/>
    <dgm:cxn modelId="{93E73DBB-2522-4C53-90E9-E4E5906492AB}" type="presParOf" srcId="{9078D6C0-061B-4300-A637-C898C828921B}" destId="{2859411F-B7E2-43D8-939C-484BDE5276EF}" srcOrd="0" destOrd="0" presId="urn:microsoft.com/office/officeart/2011/layout/HexagonRadial"/>
    <dgm:cxn modelId="{37FFB32D-C5B1-437A-94FE-1C340EACAEFC}" type="presParOf" srcId="{9078D6C0-061B-4300-A637-C898C828921B}" destId="{53B6615F-7AD9-46D9-8D79-60AC9380B087}" srcOrd="1" destOrd="0" presId="urn:microsoft.com/office/officeart/2011/layout/HexagonRadial"/>
    <dgm:cxn modelId="{59E9D16C-B4DF-40C4-8227-1B53993CF63D}" type="presParOf" srcId="{53B6615F-7AD9-46D9-8D79-60AC9380B087}" destId="{7590C14D-764F-4AB1-A74C-5B587FED2C14}" srcOrd="0" destOrd="0" presId="urn:microsoft.com/office/officeart/2011/layout/HexagonRadial"/>
    <dgm:cxn modelId="{DBACC518-3736-4BD9-9971-42A14BED5EA2}" type="presParOf" srcId="{9078D6C0-061B-4300-A637-C898C828921B}" destId="{F9628291-003C-4CC7-AB5E-0EDA1627E2D6}" srcOrd="2" destOrd="0" presId="urn:microsoft.com/office/officeart/2011/layout/HexagonRadial"/>
    <dgm:cxn modelId="{4114B977-89D8-40EB-917B-C121DB46A6B9}" type="presParOf" srcId="{9078D6C0-061B-4300-A637-C898C828921B}" destId="{0FEE60B1-664E-4452-98F2-E6D9C5687A0C}" srcOrd="3" destOrd="0" presId="urn:microsoft.com/office/officeart/2011/layout/HexagonRadial"/>
    <dgm:cxn modelId="{20094F9E-B48D-4538-9B93-F9886C2C2EE8}" type="presParOf" srcId="{0FEE60B1-664E-4452-98F2-E6D9C5687A0C}" destId="{10582065-A8C2-4C0F-82B5-51CC56B759C9}" srcOrd="0" destOrd="0" presId="urn:microsoft.com/office/officeart/2011/layout/HexagonRadial"/>
    <dgm:cxn modelId="{BCB8865C-698A-4BBC-A2B7-ABC03C026B54}" type="presParOf" srcId="{9078D6C0-061B-4300-A637-C898C828921B}" destId="{7DF92716-42E3-4519-AE2E-11436C32593A}" srcOrd="4" destOrd="0" presId="urn:microsoft.com/office/officeart/2011/layout/HexagonRadial"/>
    <dgm:cxn modelId="{6F9E022A-5813-4765-8A5A-6B835CE39FDD}" type="presParOf" srcId="{9078D6C0-061B-4300-A637-C898C828921B}" destId="{B73C363F-6A0C-4F23-ACAA-2B8C5AD19D42}" srcOrd="5" destOrd="0" presId="urn:microsoft.com/office/officeart/2011/layout/HexagonRadial"/>
    <dgm:cxn modelId="{1A4B2EFB-A481-47F3-8C6C-182E89560ABA}" type="presParOf" srcId="{B73C363F-6A0C-4F23-ACAA-2B8C5AD19D42}" destId="{A4DFD5AE-6F89-4FDD-9990-BA99F402EE87}" srcOrd="0" destOrd="0" presId="urn:microsoft.com/office/officeart/2011/layout/HexagonRadial"/>
    <dgm:cxn modelId="{50EE1899-7F49-4320-AA82-224A845C68A0}" type="presParOf" srcId="{9078D6C0-061B-4300-A637-C898C828921B}" destId="{B5F15E98-0646-4415-A81B-D48B5D5D637D}" srcOrd="6" destOrd="0" presId="urn:microsoft.com/office/officeart/2011/layout/HexagonRadial"/>
    <dgm:cxn modelId="{ABE12613-7E1D-4B07-98AE-EDB456516D99}" type="presParOf" srcId="{9078D6C0-061B-4300-A637-C898C828921B}" destId="{F36777D4-E04A-4766-868C-0979072702C6}" srcOrd="7" destOrd="0" presId="urn:microsoft.com/office/officeart/2011/layout/HexagonRadial"/>
    <dgm:cxn modelId="{E77992EF-7CCF-43F7-884F-E2C620015057}" type="presParOf" srcId="{F36777D4-E04A-4766-868C-0979072702C6}" destId="{448B526B-E162-4795-9A4C-0D36D6398FFD}" srcOrd="0" destOrd="0" presId="urn:microsoft.com/office/officeart/2011/layout/HexagonRadial"/>
    <dgm:cxn modelId="{275A7E78-C8C7-404D-8879-DD5849EEEEF9}" type="presParOf" srcId="{9078D6C0-061B-4300-A637-C898C828921B}" destId="{FE4948E1-DFD1-4791-96F1-BFAA76456241}" srcOrd="8" destOrd="0" presId="urn:microsoft.com/office/officeart/2011/layout/HexagonRadial"/>
    <dgm:cxn modelId="{B7F4224E-ED98-498C-9005-ADB4DD537864}" type="presParOf" srcId="{9078D6C0-061B-4300-A637-C898C828921B}" destId="{1321FAA3-83E4-4164-B2A8-F62D6F66E9C8}" srcOrd="9" destOrd="0" presId="urn:microsoft.com/office/officeart/2011/layout/HexagonRadial"/>
    <dgm:cxn modelId="{24432EEE-9D40-49A1-94FD-582EA0225F4B}" type="presParOf" srcId="{1321FAA3-83E4-4164-B2A8-F62D6F66E9C8}" destId="{981D0C70-1DEA-4C6E-B6F8-DA4E7A9EA9DE}" srcOrd="0" destOrd="0" presId="urn:microsoft.com/office/officeart/2011/layout/HexagonRadial"/>
    <dgm:cxn modelId="{4BCCFB94-98E9-422D-B066-2E43AF59D666}" type="presParOf" srcId="{9078D6C0-061B-4300-A637-C898C828921B}" destId="{872CE204-C3B3-4D42-8280-72458D615E66}" srcOrd="10" destOrd="0" presId="urn:microsoft.com/office/officeart/2011/layout/HexagonRadial"/>
    <dgm:cxn modelId="{8E957E86-2EFD-438B-9DAE-B27D6B8088FE}" type="presParOf" srcId="{9078D6C0-061B-4300-A637-C898C828921B}" destId="{3D289E0C-72F0-47E7-97EE-31B5E7899B6D}" srcOrd="11" destOrd="0" presId="urn:microsoft.com/office/officeart/2011/layout/HexagonRadial"/>
    <dgm:cxn modelId="{DEE67F99-A772-4696-9D8E-F00D71E2C454}" type="presParOf" srcId="{3D289E0C-72F0-47E7-97EE-31B5E7899B6D}" destId="{C9BC6017-AE56-4172-9D29-B03A73C39E60}" srcOrd="0" destOrd="0" presId="urn:microsoft.com/office/officeart/2011/layout/HexagonRadial"/>
    <dgm:cxn modelId="{637D7D27-1D9D-443A-97F7-1D463C46274A}" type="presParOf" srcId="{9078D6C0-061B-4300-A637-C898C828921B}" destId="{A0054D03-D1A2-4F26-930C-08B1FBF9667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F4729D-A1B6-41BE-B9BE-BFA256D0BC2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79FFDA62-8F6F-46CD-A833-24024F2B8597}">
      <dgm:prSet phldrT="[Text]" custT="1"/>
      <dgm:spPr/>
      <dgm:t>
        <a:bodyPr/>
        <a:lstStyle/>
        <a:p>
          <a:pPr algn="just"/>
          <a:r>
            <a:rPr lang="vi-VN" altLang="en-US" sz="1700" b="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1: Tăng cường chất lượng cung cấp dịch vụ đất đai </a:t>
          </a:r>
          <a:endParaRPr lang="en-US" altLang="en-US" sz="1700" b="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lgn="just"/>
          <a:r>
            <a:rPr lang="en-US" altLang="en-US" sz="17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vi-VN" altLang="en-US" sz="17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hiện đại hóa và tăng cường chất lượng cung cấp dịch vụ công của các Văn phòng đăng ký đất đai, thúc đẩy cải cách thủ tục hành chính trong lĩnh vực đất đai, xây dựng chiến lược và kế hoạch triển khai về quản lý sự thay đổi; triển khai các hoạt động đào tạo, truyền thông và kế hoạch phát triển DTTS của Dự án; tăng cường theo dõi, đánh giá việc quản lý, sử dụng đất để đảm bảo thi hành thống nhất Luật Đất đai</a:t>
          </a:r>
          <a:endParaRPr lang="en-US" sz="1700">
            <a:solidFill>
              <a:schemeClr val="tx1"/>
            </a:solidFill>
            <a:latin typeface="Times New Roman" panose="02020603050405020304" pitchFamily="18" charset="0"/>
            <a:cs typeface="Times New Roman" panose="02020603050405020304" pitchFamily="18" charset="0"/>
          </a:endParaRPr>
        </a:p>
      </dgm:t>
    </dgm:pt>
    <dgm:pt modelId="{30F5022D-3EE0-42EE-8980-83F42A2F683C}" type="parTrans" cxnId="{3FADB101-1DD5-43DC-897D-95C295767FA6}">
      <dgm:prSet/>
      <dgm:spPr/>
      <dgm:t>
        <a:bodyPr/>
        <a:lstStyle/>
        <a:p>
          <a:endParaRPr lang="en-US"/>
        </a:p>
      </dgm:t>
    </dgm:pt>
    <dgm:pt modelId="{506F6ABA-8481-436D-8739-F9C1796F0170}" type="sibTrans" cxnId="{3FADB101-1DD5-43DC-897D-95C295767FA6}">
      <dgm:prSet/>
      <dgm:spPr/>
      <dgm:t>
        <a:bodyPr/>
        <a:lstStyle/>
        <a:p>
          <a:endParaRPr lang="en-US"/>
        </a:p>
      </dgm:t>
    </dgm:pt>
    <dgm:pt modelId="{360D6CD7-993A-4795-A02E-66CF8C2CB9E8}">
      <dgm:prSet phldrT="[Text]" custT="1"/>
      <dgm:spPr/>
      <dgm:t>
        <a:bodyPr/>
        <a:lstStyle/>
        <a:p>
          <a:pPr algn="l"/>
          <a:r>
            <a:rPr lang="vi-VN"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2: Xây dựng CSDL đất đai và triển khai </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hệ</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thống</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thông</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tin </a:t>
          </a:r>
          <a:r>
            <a:rPr lang="en-US" altLang="en-US" sz="1600" b="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đất</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đai</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đa</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mục</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tiêu</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vi-VN"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MPLIS</a:t>
          </a: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r>
            <a:rPr lang="vi-VN"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lgn="just"/>
          <a:r>
            <a:rPr lang="en-US" altLang="en-US" sz="16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pl-PL" altLang="en-US" sz="16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xây dựng nền tảng kỹ thuật hiện đại để hỗ trợ cho công tác quản lý đất đai, chia sẻ và cung cấp thông tin đất đai cho các ngành, lĩnh vực và cung cấp dịch vụ công cho các đối tượng có nhu cầu, tiến tới xây dựng chính phủ điện tử trong lĩnh vực đất đai thông qua việc phát triển một hệ thống thông tin đất đai đa mục tiêu, được vận hành theo một hệ thống thống nhất, cho phép các ngành kinh tế - xã hội khai thác như là một nguồn dữ liệu đầu vào để xây dựng định hướng phát triển cũng như hỗ trợ các hoạt động có liên quan của ngành, lĩnh vực đó, cho phép người dân truy cập để nắm bắt thông tin</a:t>
          </a:r>
          <a:r>
            <a:rPr lang="en-US" altLang="en-US" sz="16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dgm:t>
    </dgm:pt>
    <dgm:pt modelId="{10959632-1F24-45D2-BB96-F2A1811EE831}" type="parTrans" cxnId="{606DB7FC-8E35-41F2-9AEF-98D444B61AAC}">
      <dgm:prSet/>
      <dgm:spPr/>
      <dgm:t>
        <a:bodyPr/>
        <a:lstStyle/>
        <a:p>
          <a:endParaRPr lang="en-US"/>
        </a:p>
      </dgm:t>
    </dgm:pt>
    <dgm:pt modelId="{1F3EAF71-6F39-4EAC-B544-446AF84DDCB9}" type="sibTrans" cxnId="{606DB7FC-8E35-41F2-9AEF-98D444B61AAC}">
      <dgm:prSet/>
      <dgm:spPr/>
      <dgm:t>
        <a:bodyPr/>
        <a:lstStyle/>
        <a:p>
          <a:endParaRPr lang="en-US"/>
        </a:p>
      </dgm:t>
    </dgm:pt>
    <dgm:pt modelId="{9C055B22-7B72-40CA-BD8B-D457F1EC95A7}">
      <dgm:prSet phldrT="[Text]" custT="1"/>
      <dgm:spPr>
        <a:solidFill>
          <a:schemeClr val="accent4"/>
        </a:solidFill>
      </dgm:spPr>
      <dgm:t>
        <a:bodyPr/>
        <a:lstStyle/>
        <a:p>
          <a:r>
            <a:rPr lang="vi-VN" altLang="en-US" sz="1800" b="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3: Quản lý Dự án</a:t>
          </a:r>
          <a:endParaRPr lang="en-US" altLang="en-US" sz="1800" b="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r>
            <a:rPr lang="en-US" altLang="en-US" sz="18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vi-VN" altLang="en-US" sz="18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việc điều phối, quản lý, theo dõi, giám sát và đánh giá Dự án, đảm bảo đạt được mục tiêu của Dự án một cách hiệu quả và bền vững hơn.</a:t>
          </a:r>
          <a:endParaRPr lang="en-US" sz="1800">
            <a:solidFill>
              <a:schemeClr val="tx1"/>
            </a:solidFill>
            <a:latin typeface="Times New Roman" panose="02020603050405020304" pitchFamily="18" charset="0"/>
            <a:cs typeface="Times New Roman" panose="02020603050405020304" pitchFamily="18" charset="0"/>
          </a:endParaRPr>
        </a:p>
      </dgm:t>
    </dgm:pt>
    <dgm:pt modelId="{1870C126-C916-4543-8164-1B0BCE75D577}" type="parTrans" cxnId="{53C12853-998D-4A94-834D-2EDB688A13BC}">
      <dgm:prSet/>
      <dgm:spPr/>
      <dgm:t>
        <a:bodyPr/>
        <a:lstStyle/>
        <a:p>
          <a:endParaRPr lang="en-US"/>
        </a:p>
      </dgm:t>
    </dgm:pt>
    <dgm:pt modelId="{E813255E-51F2-4613-AC91-60AE3AD6C038}" type="sibTrans" cxnId="{53C12853-998D-4A94-834D-2EDB688A13BC}">
      <dgm:prSet/>
      <dgm:spPr/>
      <dgm:t>
        <a:bodyPr/>
        <a:lstStyle/>
        <a:p>
          <a:endParaRPr lang="en-US"/>
        </a:p>
      </dgm:t>
    </dgm:pt>
    <dgm:pt modelId="{D8E2DE6B-19AF-476C-9F95-42D2B4225B17}" type="pres">
      <dgm:prSet presAssocID="{48F4729D-A1B6-41BE-B9BE-BFA256D0BC2A}" presName="Name0" presStyleCnt="0">
        <dgm:presLayoutVars>
          <dgm:chMax val="7"/>
          <dgm:chPref val="7"/>
          <dgm:dir/>
        </dgm:presLayoutVars>
      </dgm:prSet>
      <dgm:spPr/>
      <dgm:t>
        <a:bodyPr/>
        <a:lstStyle/>
        <a:p>
          <a:endParaRPr lang="en-US"/>
        </a:p>
      </dgm:t>
    </dgm:pt>
    <dgm:pt modelId="{45FA6F86-7AA1-4569-8DBB-2E28ABE28042}" type="pres">
      <dgm:prSet presAssocID="{48F4729D-A1B6-41BE-B9BE-BFA256D0BC2A}" presName="Name1" presStyleCnt="0"/>
      <dgm:spPr/>
      <dgm:t>
        <a:bodyPr/>
        <a:lstStyle/>
        <a:p>
          <a:endParaRPr lang="en-US"/>
        </a:p>
      </dgm:t>
    </dgm:pt>
    <dgm:pt modelId="{5C8A45A7-AEEF-4AA1-BD31-B58E0544DC7D}" type="pres">
      <dgm:prSet presAssocID="{48F4729D-A1B6-41BE-B9BE-BFA256D0BC2A}" presName="cycle" presStyleCnt="0"/>
      <dgm:spPr/>
      <dgm:t>
        <a:bodyPr/>
        <a:lstStyle/>
        <a:p>
          <a:endParaRPr lang="en-US"/>
        </a:p>
      </dgm:t>
    </dgm:pt>
    <dgm:pt modelId="{79D2D9A3-06BE-4BC7-AD90-24C2AC195EC6}" type="pres">
      <dgm:prSet presAssocID="{48F4729D-A1B6-41BE-B9BE-BFA256D0BC2A}" presName="srcNode" presStyleLbl="node1" presStyleIdx="0" presStyleCnt="3"/>
      <dgm:spPr/>
      <dgm:t>
        <a:bodyPr/>
        <a:lstStyle/>
        <a:p>
          <a:endParaRPr lang="en-US"/>
        </a:p>
      </dgm:t>
    </dgm:pt>
    <dgm:pt modelId="{90A17119-F348-45D0-8FE5-3E4D5E2C0FBE}" type="pres">
      <dgm:prSet presAssocID="{48F4729D-A1B6-41BE-B9BE-BFA256D0BC2A}" presName="conn" presStyleLbl="parChTrans1D2" presStyleIdx="0" presStyleCnt="1"/>
      <dgm:spPr/>
      <dgm:t>
        <a:bodyPr/>
        <a:lstStyle/>
        <a:p>
          <a:endParaRPr lang="en-US"/>
        </a:p>
      </dgm:t>
    </dgm:pt>
    <dgm:pt modelId="{10406050-06BF-4900-A67D-804B05C9501E}" type="pres">
      <dgm:prSet presAssocID="{48F4729D-A1B6-41BE-B9BE-BFA256D0BC2A}" presName="extraNode" presStyleLbl="node1" presStyleIdx="0" presStyleCnt="3"/>
      <dgm:spPr/>
      <dgm:t>
        <a:bodyPr/>
        <a:lstStyle/>
        <a:p>
          <a:endParaRPr lang="en-US"/>
        </a:p>
      </dgm:t>
    </dgm:pt>
    <dgm:pt modelId="{FC898641-ACE1-41C3-9F09-461BCEC3E7B1}" type="pres">
      <dgm:prSet presAssocID="{48F4729D-A1B6-41BE-B9BE-BFA256D0BC2A}" presName="dstNode" presStyleLbl="node1" presStyleIdx="0" presStyleCnt="3"/>
      <dgm:spPr/>
      <dgm:t>
        <a:bodyPr/>
        <a:lstStyle/>
        <a:p>
          <a:endParaRPr lang="en-US"/>
        </a:p>
      </dgm:t>
    </dgm:pt>
    <dgm:pt modelId="{A86A99B4-8B60-44CA-B3EC-D98D1E852E0C}" type="pres">
      <dgm:prSet presAssocID="{79FFDA62-8F6F-46CD-A833-24024F2B8597}" presName="text_1" presStyleLbl="node1" presStyleIdx="0" presStyleCnt="3" custScaleY="126829">
        <dgm:presLayoutVars>
          <dgm:bulletEnabled val="1"/>
        </dgm:presLayoutVars>
      </dgm:prSet>
      <dgm:spPr/>
      <dgm:t>
        <a:bodyPr/>
        <a:lstStyle/>
        <a:p>
          <a:endParaRPr lang="en-US"/>
        </a:p>
      </dgm:t>
    </dgm:pt>
    <dgm:pt modelId="{7979DBA6-9316-4858-98BB-B9D730FA68FF}" type="pres">
      <dgm:prSet presAssocID="{79FFDA62-8F6F-46CD-A833-24024F2B8597}" presName="accent_1" presStyleCnt="0"/>
      <dgm:spPr/>
      <dgm:t>
        <a:bodyPr/>
        <a:lstStyle/>
        <a:p>
          <a:endParaRPr lang="en-US"/>
        </a:p>
      </dgm:t>
    </dgm:pt>
    <dgm:pt modelId="{F636FFAD-6B9B-4286-A98A-DF94EA56F470}" type="pres">
      <dgm:prSet presAssocID="{79FFDA62-8F6F-46CD-A833-24024F2B8597}" presName="accentRepeatNode" presStyleLbl="solidFgAcc1" presStyleIdx="0" presStyleCnt="3">
        <dgm:style>
          <a:lnRef idx="2">
            <a:schemeClr val="dk1"/>
          </a:lnRef>
          <a:fillRef idx="1">
            <a:schemeClr val="lt1"/>
          </a:fillRef>
          <a:effectRef idx="0">
            <a:schemeClr val="dk1"/>
          </a:effectRef>
          <a:fontRef idx="minor">
            <a:schemeClr val="dk1"/>
          </a:fontRef>
        </dgm:style>
      </dgm:prSet>
      <dgm:spPr>
        <a:solidFill>
          <a:srgbClr val="FFFF00"/>
        </a:solidFill>
      </dgm:spPr>
      <dgm:t>
        <a:bodyPr/>
        <a:lstStyle/>
        <a:p>
          <a:endParaRPr lang="en-US"/>
        </a:p>
      </dgm:t>
    </dgm:pt>
    <dgm:pt modelId="{FED5844E-AC44-4892-BC96-4A0995592693}" type="pres">
      <dgm:prSet presAssocID="{360D6CD7-993A-4795-A02E-66CF8C2CB9E8}" presName="text_2" presStyleLbl="node1" presStyleIdx="1" presStyleCnt="3" custScaleY="140651">
        <dgm:presLayoutVars>
          <dgm:bulletEnabled val="1"/>
        </dgm:presLayoutVars>
      </dgm:prSet>
      <dgm:spPr/>
      <dgm:t>
        <a:bodyPr/>
        <a:lstStyle/>
        <a:p>
          <a:endParaRPr lang="en-US"/>
        </a:p>
      </dgm:t>
    </dgm:pt>
    <dgm:pt modelId="{EF51F1A8-9F43-4340-97D1-FDD3A00E4E29}" type="pres">
      <dgm:prSet presAssocID="{360D6CD7-993A-4795-A02E-66CF8C2CB9E8}" presName="accent_2" presStyleCnt="0"/>
      <dgm:spPr/>
      <dgm:t>
        <a:bodyPr/>
        <a:lstStyle/>
        <a:p>
          <a:endParaRPr lang="en-US"/>
        </a:p>
      </dgm:t>
    </dgm:pt>
    <dgm:pt modelId="{5065A84F-6713-4ECE-9DBC-678A7D49B764}" type="pres">
      <dgm:prSet presAssocID="{360D6CD7-993A-4795-A02E-66CF8C2CB9E8}" presName="accentRepeatNode" presStyleLbl="solidFgAcc1" presStyleIdx="1" presStyleCnt="3" custScaleX="108062" custScaleY="108805"/>
      <dgm:spPr>
        <a:solidFill>
          <a:srgbClr val="00B0F0"/>
        </a:solidFill>
      </dgm:spPr>
      <dgm:t>
        <a:bodyPr/>
        <a:lstStyle/>
        <a:p>
          <a:endParaRPr lang="en-US"/>
        </a:p>
      </dgm:t>
    </dgm:pt>
    <dgm:pt modelId="{3186A170-A918-4105-B53A-6BA036EFF043}" type="pres">
      <dgm:prSet presAssocID="{9C055B22-7B72-40CA-BD8B-D457F1EC95A7}" presName="text_3" presStyleLbl="node1" presStyleIdx="2" presStyleCnt="3" custScaleY="126829">
        <dgm:presLayoutVars>
          <dgm:bulletEnabled val="1"/>
        </dgm:presLayoutVars>
      </dgm:prSet>
      <dgm:spPr/>
      <dgm:t>
        <a:bodyPr/>
        <a:lstStyle/>
        <a:p>
          <a:endParaRPr lang="en-US"/>
        </a:p>
      </dgm:t>
    </dgm:pt>
    <dgm:pt modelId="{01C3AE79-317C-4B0B-BA46-EE05E1053001}" type="pres">
      <dgm:prSet presAssocID="{9C055B22-7B72-40CA-BD8B-D457F1EC95A7}" presName="accent_3" presStyleCnt="0"/>
      <dgm:spPr/>
      <dgm:t>
        <a:bodyPr/>
        <a:lstStyle/>
        <a:p>
          <a:endParaRPr lang="en-US"/>
        </a:p>
      </dgm:t>
    </dgm:pt>
    <dgm:pt modelId="{ADBCA1F2-D59B-4340-B2D4-FE631FEB5E9B}" type="pres">
      <dgm:prSet presAssocID="{9C055B22-7B72-40CA-BD8B-D457F1EC95A7}" presName="accentRepeatNode" presStyleLbl="solidFgAcc1" presStyleIdx="2" presStyleCnt="3"/>
      <dgm:spPr>
        <a:solidFill>
          <a:srgbClr val="FF0000"/>
        </a:solidFill>
      </dgm:spPr>
      <dgm:t>
        <a:bodyPr/>
        <a:lstStyle/>
        <a:p>
          <a:endParaRPr lang="en-US"/>
        </a:p>
      </dgm:t>
    </dgm:pt>
  </dgm:ptLst>
  <dgm:cxnLst>
    <dgm:cxn modelId="{F07D4E1F-B2F7-4B30-B3D1-3EA45E2A73AD}" type="presOf" srcId="{48F4729D-A1B6-41BE-B9BE-BFA256D0BC2A}" destId="{D8E2DE6B-19AF-476C-9F95-42D2B4225B17}" srcOrd="0" destOrd="0" presId="urn:microsoft.com/office/officeart/2008/layout/VerticalCurvedList"/>
    <dgm:cxn modelId="{3FADB101-1DD5-43DC-897D-95C295767FA6}" srcId="{48F4729D-A1B6-41BE-B9BE-BFA256D0BC2A}" destId="{79FFDA62-8F6F-46CD-A833-24024F2B8597}" srcOrd="0" destOrd="0" parTransId="{30F5022D-3EE0-42EE-8980-83F42A2F683C}" sibTransId="{506F6ABA-8481-436D-8739-F9C1796F0170}"/>
    <dgm:cxn modelId="{4E2E38B9-A31B-4674-BAF7-868CF9C91F8C}" type="presOf" srcId="{360D6CD7-993A-4795-A02E-66CF8C2CB9E8}" destId="{FED5844E-AC44-4892-BC96-4A0995592693}" srcOrd="0" destOrd="0" presId="urn:microsoft.com/office/officeart/2008/layout/VerticalCurvedList"/>
    <dgm:cxn modelId="{F25214A4-3910-43DF-87E1-C75EFD9D6C10}" type="presOf" srcId="{506F6ABA-8481-436D-8739-F9C1796F0170}" destId="{90A17119-F348-45D0-8FE5-3E4D5E2C0FBE}" srcOrd="0" destOrd="0" presId="urn:microsoft.com/office/officeart/2008/layout/VerticalCurvedList"/>
    <dgm:cxn modelId="{53C12853-998D-4A94-834D-2EDB688A13BC}" srcId="{48F4729D-A1B6-41BE-B9BE-BFA256D0BC2A}" destId="{9C055B22-7B72-40CA-BD8B-D457F1EC95A7}" srcOrd="2" destOrd="0" parTransId="{1870C126-C916-4543-8164-1B0BCE75D577}" sibTransId="{E813255E-51F2-4613-AC91-60AE3AD6C038}"/>
    <dgm:cxn modelId="{606DB7FC-8E35-41F2-9AEF-98D444B61AAC}" srcId="{48F4729D-A1B6-41BE-B9BE-BFA256D0BC2A}" destId="{360D6CD7-993A-4795-A02E-66CF8C2CB9E8}" srcOrd="1" destOrd="0" parTransId="{10959632-1F24-45D2-BB96-F2A1811EE831}" sibTransId="{1F3EAF71-6F39-4EAC-B544-446AF84DDCB9}"/>
    <dgm:cxn modelId="{82FC4E01-0CA1-45E2-BACF-2735FEB05564}" type="presOf" srcId="{79FFDA62-8F6F-46CD-A833-24024F2B8597}" destId="{A86A99B4-8B60-44CA-B3EC-D98D1E852E0C}" srcOrd="0" destOrd="0" presId="urn:microsoft.com/office/officeart/2008/layout/VerticalCurvedList"/>
    <dgm:cxn modelId="{A2CBE9D9-3F72-4AEC-996A-48C8B46C4542}" type="presOf" srcId="{9C055B22-7B72-40CA-BD8B-D457F1EC95A7}" destId="{3186A170-A918-4105-B53A-6BA036EFF043}" srcOrd="0" destOrd="0" presId="urn:microsoft.com/office/officeart/2008/layout/VerticalCurvedList"/>
    <dgm:cxn modelId="{7059F9B0-9E6C-49A5-A840-792D9E1BA253}" type="presParOf" srcId="{D8E2DE6B-19AF-476C-9F95-42D2B4225B17}" destId="{45FA6F86-7AA1-4569-8DBB-2E28ABE28042}" srcOrd="0" destOrd="0" presId="urn:microsoft.com/office/officeart/2008/layout/VerticalCurvedList"/>
    <dgm:cxn modelId="{8BB40387-8AFB-42ED-B367-E07810C8422F}" type="presParOf" srcId="{45FA6F86-7AA1-4569-8DBB-2E28ABE28042}" destId="{5C8A45A7-AEEF-4AA1-BD31-B58E0544DC7D}" srcOrd="0" destOrd="0" presId="urn:microsoft.com/office/officeart/2008/layout/VerticalCurvedList"/>
    <dgm:cxn modelId="{7330C770-71D6-4223-93CD-0ABE6CDF3701}" type="presParOf" srcId="{5C8A45A7-AEEF-4AA1-BD31-B58E0544DC7D}" destId="{79D2D9A3-06BE-4BC7-AD90-24C2AC195EC6}" srcOrd="0" destOrd="0" presId="urn:microsoft.com/office/officeart/2008/layout/VerticalCurvedList"/>
    <dgm:cxn modelId="{E7B0D555-F3D3-4797-A0DF-F2DFF4B1209C}" type="presParOf" srcId="{5C8A45A7-AEEF-4AA1-BD31-B58E0544DC7D}" destId="{90A17119-F348-45D0-8FE5-3E4D5E2C0FBE}" srcOrd="1" destOrd="0" presId="urn:microsoft.com/office/officeart/2008/layout/VerticalCurvedList"/>
    <dgm:cxn modelId="{417AE78D-9214-4D4C-B823-2004069C54FF}" type="presParOf" srcId="{5C8A45A7-AEEF-4AA1-BD31-B58E0544DC7D}" destId="{10406050-06BF-4900-A67D-804B05C9501E}" srcOrd="2" destOrd="0" presId="urn:microsoft.com/office/officeart/2008/layout/VerticalCurvedList"/>
    <dgm:cxn modelId="{53765528-0C06-4E85-8C23-16E6C04C6DFB}" type="presParOf" srcId="{5C8A45A7-AEEF-4AA1-BD31-B58E0544DC7D}" destId="{FC898641-ACE1-41C3-9F09-461BCEC3E7B1}" srcOrd="3" destOrd="0" presId="urn:microsoft.com/office/officeart/2008/layout/VerticalCurvedList"/>
    <dgm:cxn modelId="{47EF6FD1-A25D-49DD-8E61-372CB1278790}" type="presParOf" srcId="{45FA6F86-7AA1-4569-8DBB-2E28ABE28042}" destId="{A86A99B4-8B60-44CA-B3EC-D98D1E852E0C}" srcOrd="1" destOrd="0" presId="urn:microsoft.com/office/officeart/2008/layout/VerticalCurvedList"/>
    <dgm:cxn modelId="{35D53AB1-1344-47A1-854A-DE58D75F33D7}" type="presParOf" srcId="{45FA6F86-7AA1-4569-8DBB-2E28ABE28042}" destId="{7979DBA6-9316-4858-98BB-B9D730FA68FF}" srcOrd="2" destOrd="0" presId="urn:microsoft.com/office/officeart/2008/layout/VerticalCurvedList"/>
    <dgm:cxn modelId="{371CB0AD-53A0-4CFB-93A6-69CFEEAECDCF}" type="presParOf" srcId="{7979DBA6-9316-4858-98BB-B9D730FA68FF}" destId="{F636FFAD-6B9B-4286-A98A-DF94EA56F470}" srcOrd="0" destOrd="0" presId="urn:microsoft.com/office/officeart/2008/layout/VerticalCurvedList"/>
    <dgm:cxn modelId="{63C9276C-E265-4D13-A581-FCD909CA34EE}" type="presParOf" srcId="{45FA6F86-7AA1-4569-8DBB-2E28ABE28042}" destId="{FED5844E-AC44-4892-BC96-4A0995592693}" srcOrd="3" destOrd="0" presId="urn:microsoft.com/office/officeart/2008/layout/VerticalCurvedList"/>
    <dgm:cxn modelId="{EC4C6FFC-C038-4707-B093-693F7CFCDF94}" type="presParOf" srcId="{45FA6F86-7AA1-4569-8DBB-2E28ABE28042}" destId="{EF51F1A8-9F43-4340-97D1-FDD3A00E4E29}" srcOrd="4" destOrd="0" presId="urn:microsoft.com/office/officeart/2008/layout/VerticalCurvedList"/>
    <dgm:cxn modelId="{C801F846-A987-48E2-A116-DEB3F0C0BC45}" type="presParOf" srcId="{EF51F1A8-9F43-4340-97D1-FDD3A00E4E29}" destId="{5065A84F-6713-4ECE-9DBC-678A7D49B764}" srcOrd="0" destOrd="0" presId="urn:microsoft.com/office/officeart/2008/layout/VerticalCurvedList"/>
    <dgm:cxn modelId="{E198EF48-6A27-4151-9EDB-DD0ABF0F37E5}" type="presParOf" srcId="{45FA6F86-7AA1-4569-8DBB-2E28ABE28042}" destId="{3186A170-A918-4105-B53A-6BA036EFF043}" srcOrd="5" destOrd="0" presId="urn:microsoft.com/office/officeart/2008/layout/VerticalCurvedList"/>
    <dgm:cxn modelId="{DEBB9C1C-0BE5-4A10-AB75-9140BBEFF8E8}" type="presParOf" srcId="{45FA6F86-7AA1-4569-8DBB-2E28ABE28042}" destId="{01C3AE79-317C-4B0B-BA46-EE05E1053001}" srcOrd="6" destOrd="0" presId="urn:microsoft.com/office/officeart/2008/layout/VerticalCurvedList"/>
    <dgm:cxn modelId="{57D199C4-EDEC-4DC4-863D-DA125D520EDF}" type="presParOf" srcId="{01C3AE79-317C-4B0B-BA46-EE05E1053001}" destId="{ADBCA1F2-D59B-4340-B2D4-FE631FEB5E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C27B32-6F3F-4AE9-B02C-29C8228EE22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0C86408A-DBA8-4587-A98E-3AC51918CB65}">
      <dgm:prSet phldrT="[Text]" custT="1"/>
      <dgm:spPr>
        <a:solidFill>
          <a:srgbClr val="FF0000"/>
        </a:solidFill>
      </dgm:spPr>
      <dgm:t>
        <a:bodyPr/>
        <a:lstStyle/>
        <a:p>
          <a:r>
            <a:rPr lang="en-US" sz="1800" dirty="0" err="1" smtClean="0">
              <a:solidFill>
                <a:schemeClr val="bg1"/>
              </a:solidFill>
              <a:latin typeface="Times New Roman" panose="02020603050405020304" pitchFamily="18" charset="0"/>
              <a:cs typeface="Times New Roman" panose="02020603050405020304" pitchFamily="18" charset="0"/>
            </a:rPr>
            <a:t>Dự</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án</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được</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triển</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khai</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tại</a:t>
          </a:r>
          <a:r>
            <a:rPr lang="en-US" sz="1800" dirty="0" smtClean="0">
              <a:solidFill>
                <a:schemeClr val="bg1"/>
              </a:solidFill>
              <a:latin typeface="Times New Roman" panose="02020603050405020304" pitchFamily="18" charset="0"/>
              <a:cs typeface="Times New Roman" panose="02020603050405020304" pitchFamily="18" charset="0"/>
            </a:rPr>
            <a:t> 09 </a:t>
          </a:r>
          <a:r>
            <a:rPr lang="en-US" sz="1800" dirty="0" err="1" smtClean="0">
              <a:solidFill>
                <a:schemeClr val="bg1"/>
              </a:solidFill>
              <a:latin typeface="Times New Roman" panose="02020603050405020304" pitchFamily="18" charset="0"/>
              <a:cs typeface="Times New Roman" panose="02020603050405020304" pitchFamily="18" charset="0"/>
            </a:rPr>
            <a:t>huyện</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thành</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phố</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thị</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xã</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thuộc</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tỉnh</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Thái</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Nguyên</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err="1" smtClean="0">
              <a:solidFill>
                <a:schemeClr val="bg1"/>
              </a:solidFill>
              <a:latin typeface="Times New Roman" panose="02020603050405020304" pitchFamily="18" charset="0"/>
              <a:cs typeface="Times New Roman" panose="02020603050405020304" pitchFamily="18" charset="0"/>
            </a:rPr>
            <a:t>gồm</a:t>
          </a:r>
          <a:r>
            <a:rPr lang="en-US" sz="1800" dirty="0" smtClean="0">
              <a:solidFill>
                <a:schemeClr val="bg1"/>
              </a:solidFill>
              <a:latin typeface="Times New Roman" panose="02020603050405020304" pitchFamily="18" charset="0"/>
              <a:cs typeface="Times New Roman" panose="02020603050405020304" pitchFamily="18" charset="0"/>
            </a:rPr>
            <a:t>: </a:t>
          </a:r>
          <a:endParaRPr lang="en-US" sz="1800" b="1" dirty="0" smtClean="0">
            <a:solidFill>
              <a:schemeClr val="bg1"/>
            </a:solidFill>
            <a:latin typeface="Times New Roman" panose="02020603050405020304" pitchFamily="18" charset="0"/>
            <a:cs typeface="Times New Roman" panose="02020603050405020304" pitchFamily="18" charset="0"/>
          </a:endParaRPr>
        </a:p>
      </dgm:t>
    </dgm:pt>
    <dgm:pt modelId="{CD3CE169-A7AF-4C94-863C-D710BCB0DDE0}" type="sibTrans" cxnId="{D454AEC4-E9D1-4872-A869-5F297F14F304}">
      <dgm:prSet/>
      <dgm:spPr/>
      <dgm:t>
        <a:bodyPr/>
        <a:lstStyle/>
        <a:p>
          <a:endParaRPr lang="en-US"/>
        </a:p>
      </dgm:t>
    </dgm:pt>
    <dgm:pt modelId="{63F7417E-3D14-4F8C-A6F2-0F999075EAB8}" type="parTrans" cxnId="{D454AEC4-E9D1-4872-A869-5F297F14F304}">
      <dgm:prSet/>
      <dgm:spPr/>
      <dgm:t>
        <a:bodyPr/>
        <a:lstStyle/>
        <a:p>
          <a:endParaRPr lang="en-US"/>
        </a:p>
      </dgm:t>
    </dgm:pt>
    <dgm:pt modelId="{A7B3A825-6361-49C0-A731-37F0E412197F}" type="pres">
      <dgm:prSet presAssocID="{7CC27B32-6F3F-4AE9-B02C-29C8228EE22E}" presName="Name0" presStyleCnt="0">
        <dgm:presLayoutVars>
          <dgm:chMax val="1"/>
          <dgm:dir/>
          <dgm:animLvl val="ctr"/>
          <dgm:resizeHandles val="exact"/>
        </dgm:presLayoutVars>
      </dgm:prSet>
      <dgm:spPr/>
      <dgm:t>
        <a:bodyPr/>
        <a:lstStyle/>
        <a:p>
          <a:endParaRPr lang="en-US"/>
        </a:p>
      </dgm:t>
    </dgm:pt>
    <dgm:pt modelId="{28B5CDB3-9597-4D00-8B31-387BBA155F06}" type="pres">
      <dgm:prSet presAssocID="{0C86408A-DBA8-4587-A98E-3AC51918CB65}" presName="centerShape" presStyleLbl="node0" presStyleIdx="0" presStyleCnt="1" custScaleX="37983" custScaleY="44371" custLinFactNeighborX="-10459" custLinFactNeighborY="83"/>
      <dgm:spPr/>
      <dgm:t>
        <a:bodyPr/>
        <a:lstStyle/>
        <a:p>
          <a:endParaRPr lang="en-US"/>
        </a:p>
      </dgm:t>
    </dgm:pt>
  </dgm:ptLst>
  <dgm:cxnLst>
    <dgm:cxn modelId="{A17D6FB5-7E66-44E0-B33D-DF750C25E552}" type="presOf" srcId="{7CC27B32-6F3F-4AE9-B02C-29C8228EE22E}" destId="{A7B3A825-6361-49C0-A731-37F0E412197F}" srcOrd="0" destOrd="0" presId="urn:microsoft.com/office/officeart/2005/8/layout/radial5"/>
    <dgm:cxn modelId="{C1A089BE-1544-411B-AAEE-1160E05823CB}" type="presOf" srcId="{0C86408A-DBA8-4587-A98E-3AC51918CB65}" destId="{28B5CDB3-9597-4D00-8B31-387BBA155F06}" srcOrd="0" destOrd="0" presId="urn:microsoft.com/office/officeart/2005/8/layout/radial5"/>
    <dgm:cxn modelId="{D454AEC4-E9D1-4872-A869-5F297F14F304}" srcId="{7CC27B32-6F3F-4AE9-B02C-29C8228EE22E}" destId="{0C86408A-DBA8-4587-A98E-3AC51918CB65}" srcOrd="0" destOrd="0" parTransId="{63F7417E-3D14-4F8C-A6F2-0F999075EAB8}" sibTransId="{CD3CE169-A7AF-4C94-863C-D710BCB0DDE0}"/>
    <dgm:cxn modelId="{8AE13D18-1259-442B-BF02-F4104AAB32FE}" type="presParOf" srcId="{A7B3A825-6361-49C0-A731-37F0E412197F}" destId="{28B5CDB3-9597-4D00-8B31-387BBA155F06}" srcOrd="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399E66-4CB8-4D65-B02A-5EFED1F0A662}"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US"/>
        </a:p>
      </dgm:t>
    </dgm:pt>
    <dgm:pt modelId="{F76A68BE-DAFE-4D97-9A41-C86B2F88121E}">
      <dgm:prSet phldrT="[Text]" custT="1"/>
      <dgm:spPr/>
      <dgm:t>
        <a:bodyPr/>
        <a:lstStyle/>
        <a:p>
          <a:r>
            <a:rPr lang="en-US" sz="3000" smtClean="0">
              <a:latin typeface="Times New Roman" panose="02020603050405020304" pitchFamily="18" charset="0"/>
              <a:cs typeface="Times New Roman" panose="02020603050405020304" pitchFamily="18" charset="0"/>
            </a:rPr>
            <a:t>Tác động tích cực</a:t>
          </a:r>
          <a:endParaRPr lang="en-US" sz="3000"/>
        </a:p>
      </dgm:t>
    </dgm:pt>
    <dgm:pt modelId="{6D017D0B-A4E0-44FE-91F4-D7482419D392}" type="parTrans" cxnId="{2FFC6F1C-9EF4-49A9-B02F-4762EACAC5C9}">
      <dgm:prSet/>
      <dgm:spPr/>
      <dgm:t>
        <a:bodyPr/>
        <a:lstStyle/>
        <a:p>
          <a:endParaRPr lang="en-US"/>
        </a:p>
      </dgm:t>
    </dgm:pt>
    <dgm:pt modelId="{A3C50614-668A-4C9A-8C5E-DB259235B7C7}" type="sibTrans" cxnId="{2FFC6F1C-9EF4-49A9-B02F-4762EACAC5C9}">
      <dgm:prSet/>
      <dgm:spPr/>
      <dgm:t>
        <a:bodyPr/>
        <a:lstStyle/>
        <a:p>
          <a:endParaRPr lang="en-US"/>
        </a:p>
      </dgm:t>
    </dgm:pt>
    <dgm:pt modelId="{96A0F36D-8E83-4BC7-B582-C0BF067723EF}">
      <dgm:prSet phldrT="[Text]" custT="1"/>
      <dgm:spPr/>
      <dgm:t>
        <a:bodyPr/>
        <a:lstStyle/>
        <a:p>
          <a:pPr algn="just"/>
          <a:r>
            <a:rPr lang="en-US" sz="2200" i="1" smtClean="0">
              <a:latin typeface="Times New Roman" panose="02020603050405020304" pitchFamily="18" charset="0"/>
              <a:cs typeface="Times New Roman" panose="02020603050405020304" pitchFamily="18" charset="0"/>
            </a:rPr>
            <a:t>(1) Giảm thời gian hành chính và tăng hiệu quả cho người sử dụng đất:</a:t>
          </a:r>
          <a:r>
            <a:rPr lang="en-US" sz="2200" b="1" i="1" smtClean="0">
              <a:latin typeface="Times New Roman" panose="02020603050405020304" pitchFamily="18" charset="0"/>
              <a:cs typeface="Times New Roman" panose="02020603050405020304" pitchFamily="18" charset="0"/>
            </a:rPr>
            <a:t> </a:t>
          </a:r>
          <a:r>
            <a:rPr lang="en-US" sz="2200" i="1" smtClean="0">
              <a:latin typeface="Times New Roman" panose="02020603050405020304" pitchFamily="18" charset="0"/>
              <a:cs typeface="Times New Roman" panose="02020603050405020304" pitchFamily="18" charset="0"/>
            </a:rPr>
            <a:t>Việc thực hiện các thủ tục hành chính trên môi trường mạng internet sẽ tăng cường tính minh bạch về thông tin trong việc kê khai, thực hiện các thủ tục của người dân, tiết kiệm thời gian và tính hiệu quả trong việc tiếp cận với các cơ quan và công chức nhà nước,</a:t>
          </a:r>
          <a:endParaRPr lang="en-US" sz="2200">
            <a:latin typeface="Times New Roman" panose="02020603050405020304" pitchFamily="18" charset="0"/>
            <a:cs typeface="Times New Roman" panose="02020603050405020304" pitchFamily="18" charset="0"/>
          </a:endParaRPr>
        </a:p>
      </dgm:t>
    </dgm:pt>
    <dgm:pt modelId="{B0B90BBF-5DEE-4ABE-9884-776D0723D6B3}" type="parTrans" cxnId="{B2757651-71E8-483B-A4A5-F40C851E52FF}">
      <dgm:prSet/>
      <dgm:spPr/>
      <dgm:t>
        <a:bodyPr/>
        <a:lstStyle/>
        <a:p>
          <a:endParaRPr lang="en-US"/>
        </a:p>
      </dgm:t>
    </dgm:pt>
    <dgm:pt modelId="{BD386216-5BD9-4AD0-8F00-AAF0EA017A36}" type="sibTrans" cxnId="{B2757651-71E8-483B-A4A5-F40C851E52FF}">
      <dgm:prSet/>
      <dgm:spPr/>
      <dgm:t>
        <a:bodyPr/>
        <a:lstStyle/>
        <a:p>
          <a:endParaRPr lang="en-US"/>
        </a:p>
      </dgm:t>
    </dgm:pt>
    <dgm:pt modelId="{0FC01460-BB16-4C0A-8795-CF08330AA31D}">
      <dgm:prSet phldrT="[Text]" custT="1"/>
      <dgm:spPr/>
      <dgm:t>
        <a:bodyPr/>
        <a:lstStyle/>
        <a:p>
          <a:pPr algn="just"/>
          <a:r>
            <a:rPr lang="en-US" sz="2200" i="1" smtClean="0">
              <a:latin typeface="Times New Roman" panose="02020603050405020304" pitchFamily="18" charset="0"/>
              <a:cs typeface="Times New Roman" panose="02020603050405020304" pitchFamily="18" charset="0"/>
            </a:rPr>
            <a:t>(2) Cải thiện môi trường kinh doanh: Với sự minh bạch về thông tin đất đai và việc tra cứu thông tin một cách thuận tiện, nhà đầu tư có thể thu được các thông tin mà họ cần để phục vụ cho lô đất mà họ nhắm tới (tình trạng của lô đất, yêu cầu và các thủ tục của hợp đồng mà không cần phải đến vị trí lô đất).</a:t>
          </a:r>
          <a:endParaRPr lang="en-US" sz="2200">
            <a:latin typeface="Times New Roman" panose="02020603050405020304" pitchFamily="18" charset="0"/>
            <a:cs typeface="Times New Roman" panose="02020603050405020304" pitchFamily="18" charset="0"/>
          </a:endParaRPr>
        </a:p>
      </dgm:t>
    </dgm:pt>
    <dgm:pt modelId="{8A0525BC-602D-491B-B769-9A58B291CD85}" type="parTrans" cxnId="{E0AF9EDE-D092-48ED-AA44-A4F835C5E109}">
      <dgm:prSet/>
      <dgm:spPr/>
      <dgm:t>
        <a:bodyPr/>
        <a:lstStyle/>
        <a:p>
          <a:endParaRPr lang="en-US"/>
        </a:p>
      </dgm:t>
    </dgm:pt>
    <dgm:pt modelId="{1439430F-AE7B-454E-AE5C-865F9E49FB00}" type="sibTrans" cxnId="{E0AF9EDE-D092-48ED-AA44-A4F835C5E109}">
      <dgm:prSet/>
      <dgm:spPr/>
      <dgm:t>
        <a:bodyPr/>
        <a:lstStyle/>
        <a:p>
          <a:endParaRPr lang="en-US"/>
        </a:p>
      </dgm:t>
    </dgm:pt>
    <dgm:pt modelId="{EE405547-E0EE-4597-820C-67524826DC6C}">
      <dgm:prSet phldrT="[Text]" custT="1"/>
      <dgm:spPr/>
      <dgm:t>
        <a:bodyPr/>
        <a:lstStyle/>
        <a:p>
          <a:pPr algn="just"/>
          <a:r>
            <a:rPr lang="en-US" sz="2200" i="1" smtClean="0">
              <a:latin typeface="Times New Roman" panose="02020603050405020304" pitchFamily="18" charset="0"/>
              <a:cs typeface="Times New Roman" panose="02020603050405020304" pitchFamily="18" charset="0"/>
            </a:rPr>
            <a:t>(3)  Cải thiện thủ tục hành chính cho các dịch vụ công cộng và người sử dụng đất hộ gia đình: Dựa vào việc chia sẻ về thông tin đất đai giữa các dịch vụ công liên quan, như phòng công chứng, cơ quan thực thi pháp luật và cơ quan thuế </a:t>
          </a:r>
          <a:endParaRPr lang="en-US" sz="2200">
            <a:latin typeface="Times New Roman" panose="02020603050405020304" pitchFamily="18" charset="0"/>
            <a:cs typeface="Times New Roman" panose="02020603050405020304" pitchFamily="18" charset="0"/>
          </a:endParaRPr>
        </a:p>
      </dgm:t>
    </dgm:pt>
    <dgm:pt modelId="{FA5D54B5-5244-4350-9685-7E9B4471DCDA}" type="parTrans" cxnId="{E5C019A1-485E-46AF-9E24-4BF64D9411DA}">
      <dgm:prSet/>
      <dgm:spPr/>
      <dgm:t>
        <a:bodyPr/>
        <a:lstStyle/>
        <a:p>
          <a:endParaRPr lang="en-US"/>
        </a:p>
      </dgm:t>
    </dgm:pt>
    <dgm:pt modelId="{AD505F3C-D748-4DF0-BDE1-2BB107607785}" type="sibTrans" cxnId="{E5C019A1-485E-46AF-9E24-4BF64D9411DA}">
      <dgm:prSet/>
      <dgm:spPr/>
      <dgm:t>
        <a:bodyPr/>
        <a:lstStyle/>
        <a:p>
          <a:endParaRPr lang="en-US"/>
        </a:p>
      </dgm:t>
    </dgm:pt>
    <dgm:pt modelId="{D8A4C46B-9FB0-4E4D-8BA7-8986E7C8BC91}" type="pres">
      <dgm:prSet presAssocID="{5A399E66-4CB8-4D65-B02A-5EFED1F0A662}" presName="composite" presStyleCnt="0">
        <dgm:presLayoutVars>
          <dgm:chMax val="1"/>
          <dgm:dir/>
          <dgm:resizeHandles val="exact"/>
        </dgm:presLayoutVars>
      </dgm:prSet>
      <dgm:spPr/>
      <dgm:t>
        <a:bodyPr/>
        <a:lstStyle/>
        <a:p>
          <a:endParaRPr lang="en-US"/>
        </a:p>
      </dgm:t>
    </dgm:pt>
    <dgm:pt modelId="{8518C879-DF5E-4B8E-B840-06C8B6CA241D}" type="pres">
      <dgm:prSet presAssocID="{F76A68BE-DAFE-4D97-9A41-C86B2F88121E}" presName="roof" presStyleLbl="dkBgShp" presStyleIdx="0" presStyleCnt="2" custScaleY="45246" custLinFactNeighborX="-321" custLinFactNeighborY="-13173"/>
      <dgm:spPr/>
      <dgm:t>
        <a:bodyPr/>
        <a:lstStyle/>
        <a:p>
          <a:endParaRPr lang="en-US"/>
        </a:p>
      </dgm:t>
    </dgm:pt>
    <dgm:pt modelId="{A49274CC-7318-48DA-810F-B1CEF9A3B44F}" type="pres">
      <dgm:prSet presAssocID="{F76A68BE-DAFE-4D97-9A41-C86B2F88121E}" presName="pillars" presStyleCnt="0"/>
      <dgm:spPr/>
    </dgm:pt>
    <dgm:pt modelId="{FE0D270A-7A38-4AD9-BB9A-78C82E4DCF0B}" type="pres">
      <dgm:prSet presAssocID="{F76A68BE-DAFE-4D97-9A41-C86B2F88121E}" presName="pillar1" presStyleLbl="node1" presStyleIdx="0" presStyleCnt="3" custScaleY="118383" custLinFactNeighborX="241" custLinFactNeighborY="-9818">
        <dgm:presLayoutVars>
          <dgm:bulletEnabled val="1"/>
        </dgm:presLayoutVars>
      </dgm:prSet>
      <dgm:spPr/>
      <dgm:t>
        <a:bodyPr/>
        <a:lstStyle/>
        <a:p>
          <a:endParaRPr lang="en-US"/>
        </a:p>
      </dgm:t>
    </dgm:pt>
    <dgm:pt modelId="{8D3012EE-8787-4E83-9658-10A059F50882}" type="pres">
      <dgm:prSet presAssocID="{0FC01460-BB16-4C0A-8795-CF08330AA31D}" presName="pillarX" presStyleLbl="node1" presStyleIdx="1" presStyleCnt="3" custScaleY="117804" custLinFactNeighborX="482" custLinFactNeighborY="-10091">
        <dgm:presLayoutVars>
          <dgm:bulletEnabled val="1"/>
        </dgm:presLayoutVars>
      </dgm:prSet>
      <dgm:spPr/>
      <dgm:t>
        <a:bodyPr/>
        <a:lstStyle/>
        <a:p>
          <a:endParaRPr lang="en-US"/>
        </a:p>
      </dgm:t>
    </dgm:pt>
    <dgm:pt modelId="{288BA6E6-1008-4609-8301-F4F7D41026C4}" type="pres">
      <dgm:prSet presAssocID="{EE405547-E0EE-4597-820C-67524826DC6C}" presName="pillarX" presStyleLbl="node1" presStyleIdx="2" presStyleCnt="3" custScaleY="117837" custLinFactNeighborX="241" custLinFactNeighborY="-9546">
        <dgm:presLayoutVars>
          <dgm:bulletEnabled val="1"/>
        </dgm:presLayoutVars>
      </dgm:prSet>
      <dgm:spPr/>
      <dgm:t>
        <a:bodyPr/>
        <a:lstStyle/>
        <a:p>
          <a:endParaRPr lang="en-US"/>
        </a:p>
      </dgm:t>
    </dgm:pt>
    <dgm:pt modelId="{1EA95507-7DC5-4A52-ABAB-21D60C926481}" type="pres">
      <dgm:prSet presAssocID="{F76A68BE-DAFE-4D97-9A41-C86B2F88121E}" presName="base" presStyleLbl="dkBgShp" presStyleIdx="1" presStyleCnt="2" custScaleY="141039"/>
      <dgm:spPr/>
    </dgm:pt>
  </dgm:ptLst>
  <dgm:cxnLst>
    <dgm:cxn modelId="{B2757651-71E8-483B-A4A5-F40C851E52FF}" srcId="{F76A68BE-DAFE-4D97-9A41-C86B2F88121E}" destId="{96A0F36D-8E83-4BC7-B582-C0BF067723EF}" srcOrd="0" destOrd="0" parTransId="{B0B90BBF-5DEE-4ABE-9884-776D0723D6B3}" sibTransId="{BD386216-5BD9-4AD0-8F00-AAF0EA017A36}"/>
    <dgm:cxn modelId="{DBAA5F71-363E-450B-AD80-7C412B4FB742}" type="presOf" srcId="{5A399E66-4CB8-4D65-B02A-5EFED1F0A662}" destId="{D8A4C46B-9FB0-4E4D-8BA7-8986E7C8BC91}" srcOrd="0" destOrd="0" presId="urn:microsoft.com/office/officeart/2005/8/layout/hList3"/>
    <dgm:cxn modelId="{28562C00-5498-49BB-B972-12D93251A37E}" type="presOf" srcId="{0FC01460-BB16-4C0A-8795-CF08330AA31D}" destId="{8D3012EE-8787-4E83-9658-10A059F50882}" srcOrd="0" destOrd="0" presId="urn:microsoft.com/office/officeart/2005/8/layout/hList3"/>
    <dgm:cxn modelId="{2FFC6F1C-9EF4-49A9-B02F-4762EACAC5C9}" srcId="{5A399E66-4CB8-4D65-B02A-5EFED1F0A662}" destId="{F76A68BE-DAFE-4D97-9A41-C86B2F88121E}" srcOrd="0" destOrd="0" parTransId="{6D017D0B-A4E0-44FE-91F4-D7482419D392}" sibTransId="{A3C50614-668A-4C9A-8C5E-DB259235B7C7}"/>
    <dgm:cxn modelId="{E5C019A1-485E-46AF-9E24-4BF64D9411DA}" srcId="{F76A68BE-DAFE-4D97-9A41-C86B2F88121E}" destId="{EE405547-E0EE-4597-820C-67524826DC6C}" srcOrd="2" destOrd="0" parTransId="{FA5D54B5-5244-4350-9685-7E9B4471DCDA}" sibTransId="{AD505F3C-D748-4DF0-BDE1-2BB107607785}"/>
    <dgm:cxn modelId="{E0AF9EDE-D092-48ED-AA44-A4F835C5E109}" srcId="{F76A68BE-DAFE-4D97-9A41-C86B2F88121E}" destId="{0FC01460-BB16-4C0A-8795-CF08330AA31D}" srcOrd="1" destOrd="0" parTransId="{8A0525BC-602D-491B-B769-9A58B291CD85}" sibTransId="{1439430F-AE7B-454E-AE5C-865F9E49FB00}"/>
    <dgm:cxn modelId="{C9D9B5D6-AE04-49E1-AF72-E9493AF6939D}" type="presOf" srcId="{EE405547-E0EE-4597-820C-67524826DC6C}" destId="{288BA6E6-1008-4609-8301-F4F7D41026C4}" srcOrd="0" destOrd="0" presId="urn:microsoft.com/office/officeart/2005/8/layout/hList3"/>
    <dgm:cxn modelId="{1EEABB15-40D3-4FAB-8BC4-AC6342EC137C}" type="presOf" srcId="{F76A68BE-DAFE-4D97-9A41-C86B2F88121E}" destId="{8518C879-DF5E-4B8E-B840-06C8B6CA241D}" srcOrd="0" destOrd="0" presId="urn:microsoft.com/office/officeart/2005/8/layout/hList3"/>
    <dgm:cxn modelId="{40C742FB-C5F4-442F-A08D-B495C51E43F0}" type="presOf" srcId="{96A0F36D-8E83-4BC7-B582-C0BF067723EF}" destId="{FE0D270A-7A38-4AD9-BB9A-78C82E4DCF0B}" srcOrd="0" destOrd="0" presId="urn:microsoft.com/office/officeart/2005/8/layout/hList3"/>
    <dgm:cxn modelId="{A56A5796-3771-48A8-9755-B7488E524A74}" type="presParOf" srcId="{D8A4C46B-9FB0-4E4D-8BA7-8986E7C8BC91}" destId="{8518C879-DF5E-4B8E-B840-06C8B6CA241D}" srcOrd="0" destOrd="0" presId="urn:microsoft.com/office/officeart/2005/8/layout/hList3"/>
    <dgm:cxn modelId="{8A47AF90-D170-4753-A6E7-F132F5997477}" type="presParOf" srcId="{D8A4C46B-9FB0-4E4D-8BA7-8986E7C8BC91}" destId="{A49274CC-7318-48DA-810F-B1CEF9A3B44F}" srcOrd="1" destOrd="0" presId="urn:microsoft.com/office/officeart/2005/8/layout/hList3"/>
    <dgm:cxn modelId="{D77F7451-0948-47B3-8192-5AB70BCA8F04}" type="presParOf" srcId="{A49274CC-7318-48DA-810F-B1CEF9A3B44F}" destId="{FE0D270A-7A38-4AD9-BB9A-78C82E4DCF0B}" srcOrd="0" destOrd="0" presId="urn:microsoft.com/office/officeart/2005/8/layout/hList3"/>
    <dgm:cxn modelId="{F4F1CFAD-CF68-4D31-A2AC-D2C3EE3BD02C}" type="presParOf" srcId="{A49274CC-7318-48DA-810F-B1CEF9A3B44F}" destId="{8D3012EE-8787-4E83-9658-10A059F50882}" srcOrd="1" destOrd="0" presId="urn:microsoft.com/office/officeart/2005/8/layout/hList3"/>
    <dgm:cxn modelId="{B031738B-4C58-458B-85DC-C386D4FFC7FB}" type="presParOf" srcId="{A49274CC-7318-48DA-810F-B1CEF9A3B44F}" destId="{288BA6E6-1008-4609-8301-F4F7D41026C4}" srcOrd="2" destOrd="0" presId="urn:microsoft.com/office/officeart/2005/8/layout/hList3"/>
    <dgm:cxn modelId="{731E0524-6563-4523-B1B0-0A27897F958F}" type="presParOf" srcId="{D8A4C46B-9FB0-4E4D-8BA7-8986E7C8BC91}" destId="{1EA95507-7DC5-4A52-ABAB-21D60C92648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399E66-4CB8-4D65-B02A-5EFED1F0A662}" type="doc">
      <dgm:prSet loTypeId="urn:microsoft.com/office/officeart/2005/8/layout/hList3" loCatId="list" qsTypeId="urn:microsoft.com/office/officeart/2005/8/quickstyle/simple1" qsCatId="simple" csTypeId="urn:microsoft.com/office/officeart/2005/8/colors/accent2_4" csCatId="accent2" phldr="1"/>
      <dgm:spPr/>
      <dgm:t>
        <a:bodyPr/>
        <a:lstStyle/>
        <a:p>
          <a:endParaRPr lang="en-US"/>
        </a:p>
      </dgm:t>
    </dgm:pt>
    <dgm:pt modelId="{F76A68BE-DAFE-4D97-9A41-C86B2F88121E}">
      <dgm:prSet phldrT="[Text]" custT="1"/>
      <dgm:spPr/>
      <dgm:t>
        <a:bodyPr/>
        <a:lstStyle/>
        <a:p>
          <a:r>
            <a:rPr lang="en-US" sz="3000" dirty="0" err="1" smtClean="0">
              <a:latin typeface="Times New Roman" panose="02020603050405020304" pitchFamily="18" charset="0"/>
              <a:cs typeface="Times New Roman" panose="02020603050405020304" pitchFamily="18" charset="0"/>
            </a:rPr>
            <a:t>Tác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động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tiêu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cực</a:t>
          </a:r>
          <a:endParaRPr lang="en-US" sz="3000" dirty="0"/>
        </a:p>
      </dgm:t>
    </dgm:pt>
    <dgm:pt modelId="{6D017D0B-A4E0-44FE-91F4-D7482419D392}" type="parTrans" cxnId="{2FFC6F1C-9EF4-49A9-B02F-4762EACAC5C9}">
      <dgm:prSet/>
      <dgm:spPr/>
      <dgm:t>
        <a:bodyPr/>
        <a:lstStyle/>
        <a:p>
          <a:endParaRPr lang="en-US"/>
        </a:p>
      </dgm:t>
    </dgm:pt>
    <dgm:pt modelId="{A3C50614-668A-4C9A-8C5E-DB259235B7C7}" type="sibTrans" cxnId="{2FFC6F1C-9EF4-49A9-B02F-4762EACAC5C9}">
      <dgm:prSet/>
      <dgm:spPr/>
      <dgm:t>
        <a:bodyPr/>
        <a:lstStyle/>
        <a:p>
          <a:endParaRPr lang="en-US"/>
        </a:p>
      </dgm:t>
    </dgm:pt>
    <dgm:pt modelId="{EE405547-E0EE-4597-820C-67524826DC6C}">
      <dgm:prSet phldrT="[Text]" custT="1"/>
      <dgm:spPr/>
      <dgm:t>
        <a:bodyPr/>
        <a:lstStyle/>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Dự án sẽ đặt trọng tâm vào việc cải thiện khung pháp lý, xây dựng và điều hành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đất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MPLIS</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trên cơ sở dữ liệu về đất đai hiện có để quản lý đất </a:t>
          </a:r>
          <a:r>
            <a:rPr lang="en-US" sz="2400" dirty="0" err="1" smtClean="0">
              <a:latin typeface="Times New Roman" panose="02020603050405020304" pitchFamily="18" charset="0"/>
              <a:cs typeface="Times New Roman" panose="02020603050405020304" pitchFamily="18" charset="0"/>
            </a:rPr>
            <a:t>đai</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tốt hơn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vi-VN" sz="2400" dirty="0" smtClean="0">
              <a:latin typeface="Times New Roman" panose="02020603050405020304" pitchFamily="18" charset="0"/>
              <a:cs typeface="Times New Roman" panose="02020603050405020304" pitchFamily="18" charset="0"/>
            </a:rPr>
            <a:t> phát triển kinh tế - xã hội. Dự án không đề xuất xây dựng bất kỳ công trình dân dụng nào, do đó sẽ không có thu hồi đất. Sẽ không có bất kì tác động nào gây ra hạn chế cho việc khai thác các tài nguyên thiên nhiên và ngược lại, do đó, tác động tiêu cực khi triển khai dự án hầu như không có.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Tuy nhiên, sẽ phát sinh các vấn đề thực tiễn cần giải quyết khi các thông tin </a:t>
          </a:r>
          <a:r>
            <a:rPr lang="en-US" sz="2400" dirty="0" err="1" smtClean="0">
              <a:latin typeface="Times New Roman" panose="02020603050405020304" pitchFamily="18" charset="0"/>
              <a:cs typeface="Times New Roman" panose="02020603050405020304" pitchFamily="18" charset="0"/>
            </a:rPr>
            <a:t>đất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đai</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liên quan đến người sử dụng đất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vi-VN" sz="2400" dirty="0" smtClean="0">
              <a:latin typeface="Times New Roman" panose="02020603050405020304" pitchFamily="18" charset="0"/>
              <a:cs typeface="Times New Roman" panose="02020603050405020304" pitchFamily="18" charset="0"/>
            </a:rPr>
            <a:t> rõ ràng, cụ thể và minh bạch: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t</a:t>
          </a:r>
          <a:r>
            <a:rPr lang="vi-VN" sz="2400" dirty="0" smtClean="0">
              <a:latin typeface="Times New Roman" panose="02020603050405020304" pitchFamily="18" charset="0"/>
              <a:cs typeface="Times New Roman" panose="02020603050405020304" pitchFamily="18" charset="0"/>
            </a:rPr>
            <a:t>ranh chấp đất đai</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quyền và lợi ích hợp pháp của từng chủ thể sử dụng đất khi có sự so sán</a:t>
          </a:r>
          <a:r>
            <a:rPr lang="en-US" sz="2400" dirty="0" smtClean="0">
              <a:latin typeface="Times New Roman" panose="02020603050405020304" pitchFamily="18" charset="0"/>
              <a:cs typeface="Times New Roman" panose="02020603050405020304" pitchFamily="18" charset="0"/>
            </a:rPr>
            <a:t>h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dựng</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Việc giải quyết những tác động tiêu cực sẽ được </a:t>
          </a:r>
          <a:r>
            <a:rPr lang="en-US" sz="2400" dirty="0" err="1" smtClean="0">
              <a:latin typeface="Times New Roman" panose="02020603050405020304" pitchFamily="18" charset="0"/>
              <a:cs typeface="Times New Roman" panose="02020603050405020304" pitchFamily="18" charset="0"/>
            </a:rPr>
            <a:t>thực</a:t>
          </a:r>
          <a:r>
            <a:rPr lang="vi-VN" sz="2400" dirty="0" smtClean="0">
              <a:latin typeface="Times New Roman" panose="02020603050405020304" pitchFamily="18" charset="0"/>
              <a:cs typeface="Times New Roman" panose="02020603050405020304" pitchFamily="18" charset="0"/>
            </a:rPr>
            <a:t> hiện trong các hoạt động cụ thể để đảm bảo việc tổ 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tiện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FA5D54B5-5244-4350-9685-7E9B4471DCDA}" type="parTrans" cxnId="{E5C019A1-485E-46AF-9E24-4BF64D9411DA}">
      <dgm:prSet/>
      <dgm:spPr/>
      <dgm:t>
        <a:bodyPr/>
        <a:lstStyle/>
        <a:p>
          <a:endParaRPr lang="en-US"/>
        </a:p>
      </dgm:t>
    </dgm:pt>
    <dgm:pt modelId="{AD505F3C-D748-4DF0-BDE1-2BB107607785}" type="sibTrans" cxnId="{E5C019A1-485E-46AF-9E24-4BF64D9411DA}">
      <dgm:prSet/>
      <dgm:spPr/>
      <dgm:t>
        <a:bodyPr/>
        <a:lstStyle/>
        <a:p>
          <a:endParaRPr lang="en-US"/>
        </a:p>
      </dgm:t>
    </dgm:pt>
    <dgm:pt modelId="{D8A4C46B-9FB0-4E4D-8BA7-8986E7C8BC91}" type="pres">
      <dgm:prSet presAssocID="{5A399E66-4CB8-4D65-B02A-5EFED1F0A662}" presName="composite" presStyleCnt="0">
        <dgm:presLayoutVars>
          <dgm:chMax val="1"/>
          <dgm:dir/>
          <dgm:resizeHandles val="exact"/>
        </dgm:presLayoutVars>
      </dgm:prSet>
      <dgm:spPr/>
      <dgm:t>
        <a:bodyPr/>
        <a:lstStyle/>
        <a:p>
          <a:endParaRPr lang="en-US"/>
        </a:p>
      </dgm:t>
    </dgm:pt>
    <dgm:pt modelId="{8518C879-DF5E-4B8E-B840-06C8B6CA241D}" type="pres">
      <dgm:prSet presAssocID="{F76A68BE-DAFE-4D97-9A41-C86B2F88121E}" presName="roof" presStyleLbl="dkBgShp" presStyleIdx="0" presStyleCnt="2" custScaleY="30590" custLinFactNeighborX="-364" custLinFactNeighborY="-11295"/>
      <dgm:spPr/>
      <dgm:t>
        <a:bodyPr/>
        <a:lstStyle/>
        <a:p>
          <a:endParaRPr lang="en-US"/>
        </a:p>
      </dgm:t>
    </dgm:pt>
    <dgm:pt modelId="{A49274CC-7318-48DA-810F-B1CEF9A3B44F}" type="pres">
      <dgm:prSet presAssocID="{F76A68BE-DAFE-4D97-9A41-C86B2F88121E}" presName="pillars" presStyleCnt="0"/>
      <dgm:spPr/>
    </dgm:pt>
    <dgm:pt modelId="{FE0D270A-7A38-4AD9-BB9A-78C82E4DCF0B}" type="pres">
      <dgm:prSet presAssocID="{F76A68BE-DAFE-4D97-9A41-C86B2F88121E}" presName="pillar1" presStyleLbl="node1" presStyleIdx="0" presStyleCnt="1" custScaleY="125672" custLinFactNeighborX="241" custLinFactNeighborY="-9818">
        <dgm:presLayoutVars>
          <dgm:bulletEnabled val="1"/>
        </dgm:presLayoutVars>
      </dgm:prSet>
      <dgm:spPr/>
      <dgm:t>
        <a:bodyPr/>
        <a:lstStyle/>
        <a:p>
          <a:endParaRPr lang="en-US"/>
        </a:p>
      </dgm:t>
    </dgm:pt>
    <dgm:pt modelId="{1EA95507-7DC5-4A52-ABAB-21D60C926481}" type="pres">
      <dgm:prSet presAssocID="{F76A68BE-DAFE-4D97-9A41-C86B2F88121E}" presName="base" presStyleLbl="dkBgShp" presStyleIdx="1" presStyleCnt="2" custScaleY="141039"/>
      <dgm:spPr/>
    </dgm:pt>
  </dgm:ptLst>
  <dgm:cxnLst>
    <dgm:cxn modelId="{2FFC6F1C-9EF4-49A9-B02F-4762EACAC5C9}" srcId="{5A399E66-4CB8-4D65-B02A-5EFED1F0A662}" destId="{F76A68BE-DAFE-4D97-9A41-C86B2F88121E}" srcOrd="0" destOrd="0" parTransId="{6D017D0B-A4E0-44FE-91F4-D7482419D392}" sibTransId="{A3C50614-668A-4C9A-8C5E-DB259235B7C7}"/>
    <dgm:cxn modelId="{84E74E0F-F491-4CE1-A250-900497241DCD}" type="presOf" srcId="{F76A68BE-DAFE-4D97-9A41-C86B2F88121E}" destId="{8518C879-DF5E-4B8E-B840-06C8B6CA241D}" srcOrd="0" destOrd="0" presId="urn:microsoft.com/office/officeart/2005/8/layout/hList3"/>
    <dgm:cxn modelId="{63CB4E07-0252-4B29-BEE7-E2F69EC578C3}" type="presOf" srcId="{EE405547-E0EE-4597-820C-67524826DC6C}" destId="{FE0D270A-7A38-4AD9-BB9A-78C82E4DCF0B}" srcOrd="0" destOrd="0" presId="urn:microsoft.com/office/officeart/2005/8/layout/hList3"/>
    <dgm:cxn modelId="{C086CF21-0184-4042-8940-3046B1BB28B0}" type="presOf" srcId="{5A399E66-4CB8-4D65-B02A-5EFED1F0A662}" destId="{D8A4C46B-9FB0-4E4D-8BA7-8986E7C8BC91}" srcOrd="0" destOrd="0" presId="urn:microsoft.com/office/officeart/2005/8/layout/hList3"/>
    <dgm:cxn modelId="{E5C019A1-485E-46AF-9E24-4BF64D9411DA}" srcId="{F76A68BE-DAFE-4D97-9A41-C86B2F88121E}" destId="{EE405547-E0EE-4597-820C-67524826DC6C}" srcOrd="0" destOrd="0" parTransId="{FA5D54B5-5244-4350-9685-7E9B4471DCDA}" sibTransId="{AD505F3C-D748-4DF0-BDE1-2BB107607785}"/>
    <dgm:cxn modelId="{3165E1F0-3621-4565-B9ED-311D91AC9A62}" type="presParOf" srcId="{D8A4C46B-9FB0-4E4D-8BA7-8986E7C8BC91}" destId="{8518C879-DF5E-4B8E-B840-06C8B6CA241D}" srcOrd="0" destOrd="0" presId="urn:microsoft.com/office/officeart/2005/8/layout/hList3"/>
    <dgm:cxn modelId="{3B40F333-6446-4C11-B172-D5C461D2731B}" type="presParOf" srcId="{D8A4C46B-9FB0-4E4D-8BA7-8986E7C8BC91}" destId="{A49274CC-7318-48DA-810F-B1CEF9A3B44F}" srcOrd="1" destOrd="0" presId="urn:microsoft.com/office/officeart/2005/8/layout/hList3"/>
    <dgm:cxn modelId="{4E6C89CC-0B4E-4BCB-9B95-3049972F5467}" type="presParOf" srcId="{A49274CC-7318-48DA-810F-B1CEF9A3B44F}" destId="{FE0D270A-7A38-4AD9-BB9A-78C82E4DCF0B}" srcOrd="0" destOrd="0" presId="urn:microsoft.com/office/officeart/2005/8/layout/hList3"/>
    <dgm:cxn modelId="{5B3A5347-8D52-4706-96B3-B63D060E8E63}" type="presParOf" srcId="{D8A4C46B-9FB0-4E4D-8BA7-8986E7C8BC91}" destId="{1EA95507-7DC5-4A52-ABAB-21D60C92648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9BD4-E485-422D-A5FC-02B0F07974DA}">
      <dsp:nvSpPr>
        <dsp:cNvPr id="0" name=""/>
        <dsp:cNvSpPr/>
      </dsp:nvSpPr>
      <dsp:spPr>
        <a:xfrm>
          <a:off x="0" y="0"/>
          <a:ext cx="112337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A706D-8D65-49C1-9420-676655BE4011}">
      <dsp:nvSpPr>
        <dsp:cNvPr id="0" name=""/>
        <dsp:cNvSpPr/>
      </dsp:nvSpPr>
      <dsp:spPr>
        <a:xfrm>
          <a:off x="0" y="0"/>
          <a:ext cx="2246743" cy="5311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2. </a:t>
          </a:r>
          <a:r>
            <a:rPr lang="en-US" sz="2800" b="1" kern="1200" dirty="0" err="1" smtClean="0">
              <a:latin typeface="Times New Roman" panose="02020603050405020304" pitchFamily="18" charset="0"/>
              <a:cs typeface="Times New Roman" panose="02020603050405020304" pitchFamily="18" charset="0"/>
            </a:rPr>
            <a:t>Yêu</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cầu</a:t>
          </a:r>
          <a:endParaRPr lang="en-US" sz="2800" b="1" kern="1200" dirty="0" smtClean="0">
            <a:latin typeface="Times New Roman" panose="02020603050405020304" pitchFamily="18" charset="0"/>
            <a:cs typeface="Times New Roman" panose="02020603050405020304" pitchFamily="18" charset="0"/>
          </a:endParaRPr>
        </a:p>
        <a:p>
          <a:pPr lvl="0" algn="just" defTabSz="1244600">
            <a:lnSpc>
              <a:spcPct val="90000"/>
            </a:lnSpc>
            <a:spcBef>
              <a:spcPct val="0"/>
            </a:spcBef>
            <a:spcAft>
              <a:spcPct val="35000"/>
            </a:spcAft>
          </a:pPr>
          <a:r>
            <a:rPr lang="en-US" sz="2000" b="0" kern="1200" dirty="0" err="1" smtClean="0">
              <a:latin typeface="Times New Roman" panose="02020603050405020304" pitchFamily="18" charset="0"/>
              <a:cs typeface="Times New Roman" panose="02020603050405020304" pitchFamily="18" charset="0"/>
            </a:rPr>
            <a:t>Kết</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thúc</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khóa</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tập</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huấn</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các</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đối</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tượng</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là</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Trưởng</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thôn</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bản</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già</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làng</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người</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có</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uy</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tín</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và</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cộng</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đồng</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người</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dân</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tộc</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thiểu</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số</a:t>
          </a:r>
          <a:r>
            <a:rPr lang="en-US" sz="2000" b="0" kern="1200" dirty="0" smtClean="0">
              <a:latin typeface="Times New Roman" panose="02020603050405020304" pitchFamily="18" charset="0"/>
              <a:cs typeface="Times New Roman" panose="02020603050405020304" pitchFamily="18" charset="0"/>
            </a:rPr>
            <a:t>… </a:t>
          </a:r>
        </a:p>
        <a:p>
          <a:pPr lvl="0" algn="just" defTabSz="1244600">
            <a:lnSpc>
              <a:spcPct val="90000"/>
            </a:lnSpc>
            <a:spcBef>
              <a:spcPct val="0"/>
            </a:spcBef>
            <a:spcAft>
              <a:spcPct val="35000"/>
            </a:spcAft>
          </a:pPr>
          <a:r>
            <a:rPr lang="en-US" sz="2000" b="0" kern="1200" dirty="0" err="1" smtClean="0">
              <a:latin typeface="Times New Roman" panose="02020603050405020304" pitchFamily="18" charset="0"/>
              <a:cs typeface="Times New Roman" panose="02020603050405020304" pitchFamily="18" charset="0"/>
            </a:rPr>
            <a:t>Cần</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đạt</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được</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các</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kết</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quả</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như</a:t>
          </a:r>
          <a:r>
            <a:rPr lang="en-US" sz="2000" b="0" kern="1200" dirty="0" smtClean="0">
              <a:latin typeface="Times New Roman" panose="02020603050405020304" pitchFamily="18" charset="0"/>
              <a:cs typeface="Times New Roman" panose="02020603050405020304" pitchFamily="18" charset="0"/>
            </a:rPr>
            <a:t> </a:t>
          </a:r>
          <a:r>
            <a:rPr lang="en-US" sz="2000" b="0" kern="1200" dirty="0" err="1" smtClean="0">
              <a:latin typeface="Times New Roman" panose="02020603050405020304" pitchFamily="18" charset="0"/>
              <a:cs typeface="Times New Roman" panose="02020603050405020304" pitchFamily="18" charset="0"/>
            </a:rPr>
            <a:t>sau</a:t>
          </a:r>
          <a:r>
            <a:rPr lang="en-US" sz="2000" b="0" kern="1200" dirty="0" smtClean="0">
              <a:latin typeface="Times New Roman" panose="02020603050405020304" pitchFamily="18" charset="0"/>
              <a:cs typeface="Times New Roman" panose="02020603050405020304" pitchFamily="18" charset="0"/>
            </a:rPr>
            <a:t>:</a:t>
          </a:r>
          <a:endParaRPr lang="en-US" sz="2000" b="0" kern="1200" dirty="0">
            <a:latin typeface="Times New Roman" panose="02020603050405020304" pitchFamily="18" charset="0"/>
            <a:cs typeface="Times New Roman" panose="02020603050405020304" pitchFamily="18" charset="0"/>
          </a:endParaRPr>
        </a:p>
      </dsp:txBody>
      <dsp:txXfrm>
        <a:off x="0" y="0"/>
        <a:ext cx="2246743" cy="5311832"/>
      </dsp:txXfrm>
    </dsp:sp>
    <dsp:sp modelId="{7F423A19-4135-4819-8F78-BD2D38F028E9}">
      <dsp:nvSpPr>
        <dsp:cNvPr id="0" name=""/>
        <dsp:cNvSpPr/>
      </dsp:nvSpPr>
      <dsp:spPr>
        <a:xfrm>
          <a:off x="2415249" y="62442"/>
          <a:ext cx="8818467" cy="124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Tài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liệu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nâng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cao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nhận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thức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cộng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đồng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cho</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Trưởng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thôn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bản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già</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làng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người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uy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tín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và</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cộng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đồng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người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dân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tộc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thiểu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số</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2415249" y="62442"/>
        <a:ext cx="8818467" cy="1248851"/>
      </dsp:txXfrm>
    </dsp:sp>
    <dsp:sp modelId="{6551EC10-5E76-4265-9AC0-7264E0AFA612}">
      <dsp:nvSpPr>
        <dsp:cNvPr id="0" name=""/>
        <dsp:cNvSpPr/>
      </dsp:nvSpPr>
      <dsp:spPr>
        <a:xfrm>
          <a:off x="2246743" y="1311293"/>
          <a:ext cx="898697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042152-3136-4DBC-A58F-3B5034EFBDF7}">
      <dsp:nvSpPr>
        <dsp:cNvPr id="0" name=""/>
        <dsp:cNvSpPr/>
      </dsp:nvSpPr>
      <dsp:spPr>
        <a:xfrm>
          <a:off x="2415249" y="1373736"/>
          <a:ext cx="8818467" cy="124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Tài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liệu</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triển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khai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thực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hiện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đào</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tạo</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hội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nghị</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hội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thảo</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với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cộng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đồng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người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Dân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tộc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thiểu</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sổ</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nằm</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trong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phạm</a:t>
          </a:r>
          <a:r>
            <a:rPr lang="en-US" sz="2400" kern="1200" dirty="0" smtClean="0">
              <a:solidFill>
                <a:schemeClr val="tx1"/>
              </a:solidFill>
              <a:latin typeface="Times New Roman" panose="02020603050405020304" pitchFamily="18" charset="0"/>
              <a:cs typeface="Times New Roman" panose="02020603050405020304" pitchFamily="18" charset="0"/>
            </a:rPr>
            <a:t> vi </a:t>
          </a:r>
          <a:r>
            <a:rPr lang="en-US" sz="2400" kern="1200" dirty="0" err="1" smtClean="0">
              <a:solidFill>
                <a:schemeClr val="tx1"/>
              </a:solidFill>
              <a:latin typeface="Times New Roman" panose="02020603050405020304" pitchFamily="18" charset="0"/>
              <a:cs typeface="Times New Roman" panose="02020603050405020304" pitchFamily="18" charset="0"/>
            </a:rPr>
            <a:t>thực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hiện</a:t>
          </a:r>
          <a:r>
            <a:rPr lang="en-US" sz="2400" kern="1200" dirty="0" smtClean="0">
              <a:solidFill>
                <a:schemeClr val="tx1"/>
              </a:solidFill>
              <a:latin typeface="Times New Roman" panose="02020603050405020304" pitchFamily="18" charset="0"/>
              <a:cs typeface="Times New Roman" panose="02020603050405020304" pitchFamily="18" charset="0"/>
            </a:rPr>
            <a:t>.</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2415249" y="1373736"/>
        <a:ext cx="8818467" cy="1248851"/>
      </dsp:txXfrm>
    </dsp:sp>
    <dsp:sp modelId="{4F1F56E1-D72D-4DE1-9DA8-3C48C11484BC}">
      <dsp:nvSpPr>
        <dsp:cNvPr id="0" name=""/>
        <dsp:cNvSpPr/>
      </dsp:nvSpPr>
      <dsp:spPr>
        <a:xfrm>
          <a:off x="2246743" y="2622587"/>
          <a:ext cx="898697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08137-14FA-4AD8-81A8-971845CC5E6C}">
      <dsp:nvSpPr>
        <dsp:cNvPr id="0" name=""/>
        <dsp:cNvSpPr/>
      </dsp:nvSpPr>
      <dsp:spPr>
        <a:xfrm>
          <a:off x="2415249" y="2685029"/>
          <a:ext cx="8818467" cy="124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Báo</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cáo</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kết</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quả</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hỗ</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trợ</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tiếp</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cận</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thông</a:t>
          </a:r>
          <a:r>
            <a:rPr lang="en-US" sz="2400" kern="1200" dirty="0" smtClean="0">
              <a:solidFill>
                <a:schemeClr val="tx1"/>
              </a:solidFill>
              <a:latin typeface="Times New Roman" panose="02020603050405020304" pitchFamily="18" charset="0"/>
              <a:cs typeface="Times New Roman" panose="02020603050405020304" pitchFamily="18" charset="0"/>
            </a:rPr>
            <a:t> tin </a:t>
          </a:r>
          <a:r>
            <a:rPr lang="en-US" sz="2400" kern="1200" dirty="0" err="1" smtClean="0">
              <a:solidFill>
                <a:schemeClr val="tx1"/>
              </a:solidFill>
              <a:latin typeface="Times New Roman" panose="02020603050405020304" pitchFamily="18" charset="0"/>
              <a:cs typeface="Times New Roman" panose="02020603050405020304" pitchFamily="18" charset="0"/>
            </a:rPr>
            <a:t>đất</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đai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và</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đăng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ký</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đất</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đai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tại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các</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cộng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đồng</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nơi</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có</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nhóm</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DTTS</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sinh</a:t>
          </a: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sống</a:t>
          </a:r>
          <a:r>
            <a:rPr lang="en-US" sz="2400" kern="1200" dirty="0" smtClean="0">
              <a:solidFill>
                <a:schemeClr val="tx1"/>
              </a:solidFill>
              <a:latin typeface="Times New Roman" panose="02020603050405020304" pitchFamily="18" charset="0"/>
              <a:cs typeface="Times New Roman" panose="02020603050405020304" pitchFamily="18" charset="0"/>
            </a:rPr>
            <a:t>.</a:t>
          </a:r>
        </a:p>
      </dsp:txBody>
      <dsp:txXfrm>
        <a:off x="2415249" y="2685029"/>
        <a:ext cx="8818467" cy="1248851"/>
      </dsp:txXfrm>
    </dsp:sp>
    <dsp:sp modelId="{E7B4088A-A476-4D69-9717-D810718FABD1}">
      <dsp:nvSpPr>
        <dsp:cNvPr id="0" name=""/>
        <dsp:cNvSpPr/>
      </dsp:nvSpPr>
      <dsp:spPr>
        <a:xfrm>
          <a:off x="2246743" y="3933881"/>
          <a:ext cx="898697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A0297-8544-49D6-BE9A-09220E7C5B1A}">
      <dsp:nvSpPr>
        <dsp:cNvPr id="0" name=""/>
        <dsp:cNvSpPr/>
      </dsp:nvSpPr>
      <dsp:spPr>
        <a:xfrm>
          <a:off x="2415249" y="3996323"/>
          <a:ext cx="8818467" cy="124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Báo</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cáo</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đánh</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giá</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liên</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quan</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đến</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các</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hoạt</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động</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của</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Dự</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án</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tại</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các</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địa</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bàn</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trong</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tỉnh</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nơi</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có</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đồng</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bào</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dân</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tộc</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thiểu</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sinh</a:t>
          </a:r>
          <a:r>
            <a:rPr lang="en-US" sz="2300" kern="1200" dirty="0" smtClean="0">
              <a:solidFill>
                <a:schemeClr val="tx1"/>
              </a:solidFill>
              <a:latin typeface="Times New Roman" panose="02020603050405020304" pitchFamily="18" charset="0"/>
              <a:cs typeface="Times New Roman" panose="02020603050405020304" pitchFamily="18" charset="0"/>
            </a:rPr>
            <a:t> </a:t>
          </a:r>
          <a:r>
            <a:rPr lang="en-US" sz="2300" kern="1200" dirty="0" err="1" smtClean="0">
              <a:solidFill>
                <a:schemeClr val="tx1"/>
              </a:solidFill>
              <a:latin typeface="Times New Roman" panose="02020603050405020304" pitchFamily="18" charset="0"/>
              <a:cs typeface="Times New Roman" panose="02020603050405020304" pitchFamily="18" charset="0"/>
            </a:rPr>
            <a:t>sống</a:t>
          </a:r>
          <a:r>
            <a:rPr lang="en-US" sz="2300" kern="1200" dirty="0" smtClean="0">
              <a:solidFill>
                <a:schemeClr val="tx1"/>
              </a:solidFill>
              <a:latin typeface="Times New Roman" panose="02020603050405020304" pitchFamily="18" charset="0"/>
              <a:cs typeface="Times New Roman" panose="02020603050405020304" pitchFamily="18" charset="0"/>
            </a:rPr>
            <a:t>.</a:t>
          </a:r>
          <a:endParaRPr lang="en-US" sz="2300" kern="1200" dirty="0">
            <a:solidFill>
              <a:schemeClr val="tx1"/>
            </a:solidFill>
            <a:latin typeface="Times New Roman" panose="02020603050405020304" pitchFamily="18" charset="0"/>
            <a:cs typeface="Times New Roman" panose="02020603050405020304" pitchFamily="18" charset="0"/>
          </a:endParaRPr>
        </a:p>
      </dsp:txBody>
      <dsp:txXfrm>
        <a:off x="2415249" y="3996323"/>
        <a:ext cx="8818467" cy="1248851"/>
      </dsp:txXfrm>
    </dsp:sp>
    <dsp:sp modelId="{4919E749-E619-49D8-973A-439547EC5C31}">
      <dsp:nvSpPr>
        <dsp:cNvPr id="0" name=""/>
        <dsp:cNvSpPr/>
      </dsp:nvSpPr>
      <dsp:spPr>
        <a:xfrm>
          <a:off x="2246743" y="5245174"/>
          <a:ext cx="898697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88D30-B023-436D-BD6C-5DB7E57E6973}">
      <dsp:nvSpPr>
        <dsp:cNvPr id="0" name=""/>
        <dsp:cNvSpPr/>
      </dsp:nvSpPr>
      <dsp:spPr>
        <a:xfrm>
          <a:off x="890293" y="0"/>
          <a:ext cx="10089987" cy="534389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11235B-EAE9-4C99-BEF5-7A22954D9431}">
      <dsp:nvSpPr>
        <dsp:cNvPr id="0" name=""/>
        <dsp:cNvSpPr/>
      </dsp:nvSpPr>
      <dsp:spPr>
        <a:xfrm>
          <a:off x="0" y="1603168"/>
          <a:ext cx="3561172" cy="2137558"/>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Bước 1.</a:t>
          </a:r>
        </a:p>
        <a:p>
          <a:pPr lvl="0" algn="just"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Giới thiệu tổng quan Dự án Tăng cường quản lý đất đai và cơ sở dữ liệu đất đai (VILG)</a:t>
          </a:r>
          <a:endParaRPr lang="en-US" sz="2000" kern="1200">
            <a:latin typeface="Times New Roman" panose="02020603050405020304" pitchFamily="18" charset="0"/>
            <a:cs typeface="Times New Roman" panose="02020603050405020304" pitchFamily="18" charset="0"/>
          </a:endParaRPr>
        </a:p>
      </dsp:txBody>
      <dsp:txXfrm>
        <a:off x="104347" y="1707515"/>
        <a:ext cx="3352478" cy="1928864"/>
      </dsp:txXfrm>
    </dsp:sp>
    <dsp:sp modelId="{4BC166AE-D302-4B7E-A3D5-DBCC869E7E7B}">
      <dsp:nvSpPr>
        <dsp:cNvPr id="0" name=""/>
        <dsp:cNvSpPr/>
      </dsp:nvSpPr>
      <dsp:spPr>
        <a:xfrm>
          <a:off x="4154700" y="1603168"/>
          <a:ext cx="3561172" cy="2137558"/>
        </a:xfrm>
        <a:prstGeom prst="round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Bước 2.</a:t>
          </a:r>
        </a:p>
        <a:p>
          <a:pPr lvl="0" algn="just"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Giới thiệu về các tác động tích cực, tiêu cực khi triển khai Dự án </a:t>
          </a:r>
          <a:endParaRPr lang="en-US" sz="2400" kern="1200">
            <a:latin typeface="Times New Roman" panose="02020603050405020304" pitchFamily="18" charset="0"/>
            <a:cs typeface="Times New Roman" panose="02020603050405020304" pitchFamily="18" charset="0"/>
          </a:endParaRPr>
        </a:p>
      </dsp:txBody>
      <dsp:txXfrm>
        <a:off x="4259047" y="1707515"/>
        <a:ext cx="3352478" cy="1928864"/>
      </dsp:txXfrm>
    </dsp:sp>
    <dsp:sp modelId="{8CE4EA5A-E280-44A8-AFF5-A1BE1601AA87}">
      <dsp:nvSpPr>
        <dsp:cNvPr id="0" name=""/>
        <dsp:cNvSpPr/>
      </dsp:nvSpPr>
      <dsp:spPr>
        <a:xfrm>
          <a:off x="8309401" y="1603168"/>
          <a:ext cx="3561172" cy="2137558"/>
        </a:xfrm>
        <a:prstGeom prst="round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Bước 3.</a:t>
          </a:r>
        </a:p>
        <a:p>
          <a:pPr lvl="0" algn="ctr" defTabSz="1066800">
            <a:lnSpc>
              <a:spcPct val="90000"/>
            </a:lnSpc>
            <a:spcBef>
              <a:spcPct val="0"/>
            </a:spcBef>
            <a:spcAft>
              <a:spcPct val="35000"/>
            </a:spcAft>
          </a:pPr>
          <a:r>
            <a:rPr lang="en-US" sz="2400" kern="1200" smtClean="0">
              <a:latin typeface="Times New Roman" panose="02020603050405020304" pitchFamily="18" charset="0"/>
              <a:cs typeface="Times New Roman" panose="02020603050405020304" pitchFamily="18" charset="0"/>
            </a:rPr>
            <a:t>Tham gia thảo luận thông quan 1 số nội dung trong mẫu biểu tham vấn</a:t>
          </a:r>
          <a:r>
            <a:rPr lang="en-US" sz="2400" kern="1200" smtClean="0"/>
            <a:t>.</a:t>
          </a:r>
          <a:endParaRPr lang="en-US" sz="2400" kern="1200"/>
        </a:p>
      </dsp:txBody>
      <dsp:txXfrm>
        <a:off x="8413748" y="1707515"/>
        <a:ext cx="3352478" cy="1928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9411F-B7E2-43D8-939C-484BDE5276EF}">
      <dsp:nvSpPr>
        <dsp:cNvPr id="0" name=""/>
        <dsp:cNvSpPr/>
      </dsp:nvSpPr>
      <dsp:spPr>
        <a:xfrm>
          <a:off x="5066764" y="2047560"/>
          <a:ext cx="2602538" cy="2251300"/>
        </a:xfrm>
        <a:prstGeom prst="hexagon">
          <a:avLst>
            <a:gd name="adj" fmla="val 28570"/>
            <a:gd name="vf" fmla="val 115470"/>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smtClean="0">
              <a:solidFill>
                <a:schemeClr val="tx1"/>
              </a:solidFill>
              <a:latin typeface="Times New Roman" panose="02020603050405020304" pitchFamily="18" charset="0"/>
              <a:cs typeface="Times New Roman" panose="02020603050405020304" pitchFamily="18" charset="0"/>
            </a:rPr>
            <a:t>GIỚI THIỆU TỔNG QUAN DỰ ÁN VILG</a:t>
          </a:r>
          <a:endParaRPr lang="en-US" sz="2400" b="1" kern="1200">
            <a:solidFill>
              <a:schemeClr val="tx1"/>
            </a:solidFill>
            <a:latin typeface="Times New Roman" panose="02020603050405020304" pitchFamily="18" charset="0"/>
            <a:cs typeface="Times New Roman" panose="02020603050405020304" pitchFamily="18" charset="0"/>
          </a:endParaRPr>
        </a:p>
      </dsp:txBody>
      <dsp:txXfrm>
        <a:off x="5498041" y="2420632"/>
        <a:ext cx="1739984" cy="1505156"/>
      </dsp:txXfrm>
    </dsp:sp>
    <dsp:sp modelId="{10582065-A8C2-4C0F-82B5-51CC56B759C9}">
      <dsp:nvSpPr>
        <dsp:cNvPr id="0" name=""/>
        <dsp:cNvSpPr/>
      </dsp:nvSpPr>
      <dsp:spPr>
        <a:xfrm>
          <a:off x="6696465" y="970464"/>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F9628291-003C-4CC7-AB5E-0EDA1627E2D6}">
      <dsp:nvSpPr>
        <dsp:cNvPr id="0" name=""/>
        <dsp:cNvSpPr/>
      </dsp:nvSpPr>
      <dsp:spPr>
        <a:xfrm>
          <a:off x="5306504" y="0"/>
          <a:ext cx="2132761" cy="1845089"/>
        </a:xfrm>
        <a:prstGeom prst="hexagon">
          <a:avLst>
            <a:gd name="adj" fmla="val 28570"/>
            <a:gd name="vf" fmla="val 115470"/>
          </a:avLst>
        </a:prstGeom>
        <a:solidFill>
          <a:srgbClr val="1AE63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vi-VN" sz="1600" kern="1200" smtClean="0">
              <a:solidFill>
                <a:schemeClr val="tx1"/>
              </a:solidFill>
              <a:latin typeface="Times New Roman" panose="02020603050405020304" pitchFamily="18" charset="0"/>
              <a:cs typeface="Times New Roman" panose="02020603050405020304" pitchFamily="18" charset="0"/>
            </a:rPr>
            <a:t>Tên Dự án: </a:t>
          </a:r>
          <a:r>
            <a:rPr lang="en-US" sz="1600" kern="1200" smtClean="0">
              <a:solidFill>
                <a:schemeClr val="tx1"/>
              </a:solidFill>
              <a:latin typeface="Times New Roman" panose="02020603050405020304" pitchFamily="18" charset="0"/>
              <a:cs typeface="Times New Roman" panose="02020603050405020304" pitchFamily="18" charset="0"/>
            </a:rPr>
            <a:t>Dự án “</a:t>
          </a:r>
          <a:r>
            <a:rPr lang="vi-VN" sz="1600" kern="1200" smtClean="0">
              <a:solidFill>
                <a:schemeClr val="tx1"/>
              </a:solidFill>
              <a:latin typeface="Times New Roman" panose="02020603050405020304" pitchFamily="18" charset="0"/>
              <a:cs typeface="Times New Roman" panose="02020603050405020304" pitchFamily="18" charset="0"/>
            </a:rPr>
            <a:t>Tăng cường quản lý đất đai và </a:t>
          </a:r>
          <a:r>
            <a:rPr lang="en-US" sz="1600" kern="1200" smtClean="0">
              <a:solidFill>
                <a:schemeClr val="tx1"/>
              </a:solidFill>
              <a:latin typeface="Times New Roman" panose="02020603050405020304" pitchFamily="18" charset="0"/>
              <a:cs typeface="Times New Roman" panose="02020603050405020304" pitchFamily="18" charset="0"/>
            </a:rPr>
            <a:t>cơ sở dữ liệu</a:t>
          </a:r>
          <a:r>
            <a:rPr lang="vi-VN" sz="1600" kern="1200" smtClean="0">
              <a:solidFill>
                <a:schemeClr val="tx1"/>
              </a:solidFill>
              <a:latin typeface="Times New Roman" panose="02020603050405020304" pitchFamily="18" charset="0"/>
              <a:cs typeface="Times New Roman" panose="02020603050405020304" pitchFamily="18" charset="0"/>
            </a:rPr>
            <a:t> đất đai</a:t>
          </a:r>
          <a:r>
            <a:rPr lang="en-US" sz="1600" kern="1200" smtClean="0">
              <a:solidFill>
                <a:schemeClr val="tx1"/>
              </a:solidFill>
              <a:latin typeface="Times New Roman" panose="02020603050405020304" pitchFamily="18" charset="0"/>
              <a:cs typeface="Times New Roman" panose="02020603050405020304" pitchFamily="18" charset="0"/>
            </a:rPr>
            <a:t> thực hiện tại Trung ương” (VILG)</a:t>
          </a:r>
          <a:endParaRPr lang="en-US" sz="1600" kern="1200">
            <a:solidFill>
              <a:schemeClr val="tx1"/>
            </a:solidFill>
            <a:latin typeface="Times New Roman" panose="02020603050405020304" pitchFamily="18" charset="0"/>
            <a:cs typeface="Times New Roman" panose="02020603050405020304" pitchFamily="18" charset="0"/>
          </a:endParaRPr>
        </a:p>
      </dsp:txBody>
      <dsp:txXfrm>
        <a:off x="5659948" y="305771"/>
        <a:ext cx="1425873" cy="1233547"/>
      </dsp:txXfrm>
    </dsp:sp>
    <dsp:sp modelId="{A4DFD5AE-6F89-4FDD-9990-BA99F402EE87}">
      <dsp:nvSpPr>
        <dsp:cNvPr id="0" name=""/>
        <dsp:cNvSpPr/>
      </dsp:nvSpPr>
      <dsp:spPr>
        <a:xfrm>
          <a:off x="7842454" y="2552151"/>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7DF92716-42E3-4519-AE2E-11436C32593A}">
      <dsp:nvSpPr>
        <dsp:cNvPr id="0" name=""/>
        <dsp:cNvSpPr/>
      </dsp:nvSpPr>
      <dsp:spPr>
        <a:xfrm>
          <a:off x="7262494" y="1134853"/>
          <a:ext cx="2132761" cy="1845089"/>
        </a:xfrm>
        <a:prstGeom prst="hexagon">
          <a:avLst>
            <a:gd name="adj" fmla="val 28570"/>
            <a:gd name="vf" fmla="val 115470"/>
          </a:avLst>
        </a:prstGeom>
        <a:solidFill>
          <a:srgbClr val="51AF7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latin typeface="Times New Roman" panose="02020603050405020304" pitchFamily="18" charset="0"/>
              <a:cs typeface="Times New Roman" panose="02020603050405020304" pitchFamily="18" charset="0"/>
            </a:rPr>
            <a:t>Nhà tài trợ: Ngân hàng Thế giới. </a:t>
          </a:r>
          <a:endParaRPr lang="en-US" sz="1800" kern="1200">
            <a:solidFill>
              <a:schemeClr val="tx1"/>
            </a:solidFill>
            <a:latin typeface="Times New Roman" panose="02020603050405020304" pitchFamily="18" charset="0"/>
            <a:cs typeface="Times New Roman" panose="02020603050405020304" pitchFamily="18" charset="0"/>
          </a:endParaRPr>
        </a:p>
      </dsp:txBody>
      <dsp:txXfrm>
        <a:off x="7615938" y="1440624"/>
        <a:ext cx="1425873" cy="1233547"/>
      </dsp:txXfrm>
    </dsp:sp>
    <dsp:sp modelId="{448B526B-E162-4795-9A4C-0D36D6398FFD}">
      <dsp:nvSpPr>
        <dsp:cNvPr id="0" name=""/>
        <dsp:cNvSpPr/>
      </dsp:nvSpPr>
      <dsp:spPr>
        <a:xfrm>
          <a:off x="7046376" y="4337578"/>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B5F15E98-0646-4415-A81B-D48B5D5D637D}">
      <dsp:nvSpPr>
        <dsp:cNvPr id="0" name=""/>
        <dsp:cNvSpPr/>
      </dsp:nvSpPr>
      <dsp:spPr>
        <a:xfrm>
          <a:off x="7262494" y="3365843"/>
          <a:ext cx="2132761" cy="1845089"/>
        </a:xfrm>
        <a:prstGeom prst="hexagon">
          <a:avLst>
            <a:gd name="adj" fmla="val 28570"/>
            <a:gd name="vf" fmla="val 11547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smtClean="0">
              <a:solidFill>
                <a:schemeClr val="tx1"/>
              </a:solidFill>
              <a:latin typeface="Times New Roman" panose="02020603050405020304" pitchFamily="18" charset="0"/>
              <a:cs typeface="Times New Roman" panose="02020603050405020304" pitchFamily="18" charset="0"/>
            </a:rPr>
            <a:t>Cơ quan chủ quản: Bộ Tài nguyên và Môi trường</a:t>
          </a:r>
          <a:endParaRPr lang="en-US" sz="1700" kern="1200">
            <a:solidFill>
              <a:schemeClr val="tx1"/>
            </a:solidFill>
            <a:latin typeface="Times New Roman" panose="02020603050405020304" pitchFamily="18" charset="0"/>
            <a:cs typeface="Times New Roman" panose="02020603050405020304" pitchFamily="18" charset="0"/>
          </a:endParaRPr>
        </a:p>
      </dsp:txBody>
      <dsp:txXfrm>
        <a:off x="7615938" y="3671614"/>
        <a:ext cx="1425873" cy="1233547"/>
      </dsp:txXfrm>
    </dsp:sp>
    <dsp:sp modelId="{981D0C70-1DEA-4C6E-B6F8-DA4E7A9EA9DE}">
      <dsp:nvSpPr>
        <dsp:cNvPr id="0" name=""/>
        <dsp:cNvSpPr/>
      </dsp:nvSpPr>
      <dsp:spPr>
        <a:xfrm>
          <a:off x="5071620" y="4522912"/>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FE4948E1-DFD1-4791-96F1-BFAA76456241}">
      <dsp:nvSpPr>
        <dsp:cNvPr id="0" name=""/>
        <dsp:cNvSpPr/>
      </dsp:nvSpPr>
      <dsp:spPr>
        <a:xfrm>
          <a:off x="5306504" y="4501966"/>
          <a:ext cx="2132761" cy="1845089"/>
        </a:xfrm>
        <a:prstGeom prst="hexagon">
          <a:avLst>
            <a:gd name="adj" fmla="val 28570"/>
            <a:gd name="vf" fmla="val 115470"/>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latin typeface="Times New Roman" panose="02020603050405020304" pitchFamily="18" charset="0"/>
              <a:cs typeface="Times New Roman" panose="02020603050405020304" pitchFamily="18" charset="0"/>
            </a:rPr>
            <a:t>Chủ dự án:  Tổng cục Quản lý đất đai, Bộ Tài nguyên và Môi trường</a:t>
          </a:r>
          <a:endParaRPr lang="en-US" sz="1800" kern="1200">
            <a:solidFill>
              <a:schemeClr val="tx1"/>
            </a:solidFill>
            <a:latin typeface="Times New Roman" panose="02020603050405020304" pitchFamily="18" charset="0"/>
            <a:cs typeface="Times New Roman" panose="02020603050405020304" pitchFamily="18" charset="0"/>
          </a:endParaRPr>
        </a:p>
      </dsp:txBody>
      <dsp:txXfrm>
        <a:off x="5659948" y="4807737"/>
        <a:ext cx="1425873" cy="1233547"/>
      </dsp:txXfrm>
    </dsp:sp>
    <dsp:sp modelId="{C9BC6017-AE56-4172-9D29-B03A73C39E60}">
      <dsp:nvSpPr>
        <dsp:cNvPr id="0" name=""/>
        <dsp:cNvSpPr/>
      </dsp:nvSpPr>
      <dsp:spPr>
        <a:xfrm>
          <a:off x="3906864" y="2941860"/>
          <a:ext cx="981929" cy="846062"/>
        </a:xfrm>
        <a:prstGeom prst="hexagon">
          <a:avLst>
            <a:gd name="adj" fmla="val 28900"/>
            <a:gd name="vf" fmla="val 11547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872CE204-C3B3-4D42-8280-72458D615E66}">
      <dsp:nvSpPr>
        <dsp:cNvPr id="0" name=""/>
        <dsp:cNvSpPr/>
      </dsp:nvSpPr>
      <dsp:spPr>
        <a:xfrm>
          <a:off x="3341434" y="3367113"/>
          <a:ext cx="2132761" cy="1845089"/>
        </a:xfrm>
        <a:prstGeom prst="hexagon">
          <a:avLst>
            <a:gd name="adj" fmla="val 28570"/>
            <a:gd name="vf" fmla="val 115470"/>
          </a:avLst>
        </a:prstGeom>
        <a:solidFill>
          <a:srgbClr val="D454B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latin typeface="Times New Roman" panose="02020603050405020304" pitchFamily="18" charset="0"/>
              <a:cs typeface="Times New Roman" panose="02020603050405020304" pitchFamily="18" charset="0"/>
            </a:rPr>
            <a:t>Thời gian thực hiện dự án: từ năm 2017 đến năm 2022.</a:t>
          </a:r>
          <a:endParaRPr lang="en-US" sz="1800" kern="1200">
            <a:solidFill>
              <a:schemeClr val="tx1"/>
            </a:solidFill>
            <a:latin typeface="Times New Roman" panose="02020603050405020304" pitchFamily="18" charset="0"/>
            <a:cs typeface="Times New Roman" panose="02020603050405020304" pitchFamily="18" charset="0"/>
          </a:endParaRPr>
        </a:p>
      </dsp:txBody>
      <dsp:txXfrm>
        <a:off x="3694878" y="3672884"/>
        <a:ext cx="1425873" cy="1233547"/>
      </dsp:txXfrm>
    </dsp:sp>
    <dsp:sp modelId="{A0054D03-D1A2-4F26-930C-08B1FBF96678}">
      <dsp:nvSpPr>
        <dsp:cNvPr id="0" name=""/>
        <dsp:cNvSpPr/>
      </dsp:nvSpPr>
      <dsp:spPr>
        <a:xfrm>
          <a:off x="3341434" y="1132314"/>
          <a:ext cx="2132761" cy="1845089"/>
        </a:xfrm>
        <a:prstGeom prst="hexagon">
          <a:avLst>
            <a:gd name="adj" fmla="val 28570"/>
            <a:gd name="vf" fmla="val 115470"/>
          </a:avLst>
        </a:prstGeom>
        <a:solidFill>
          <a:srgbClr val="1FDAD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Địa điểm thực hiện dự án: Dự án thực hiện tại cấp Trung ương và trên phạm vi 33 tỉnh, thành phố</a:t>
          </a:r>
          <a:endParaRPr lang="en-US" sz="1600" kern="1200">
            <a:solidFill>
              <a:schemeClr val="tx1"/>
            </a:solidFill>
            <a:latin typeface="Times New Roman" panose="02020603050405020304" pitchFamily="18" charset="0"/>
            <a:cs typeface="Times New Roman" panose="02020603050405020304" pitchFamily="18" charset="0"/>
          </a:endParaRPr>
        </a:p>
      </dsp:txBody>
      <dsp:txXfrm>
        <a:off x="3694878" y="1438085"/>
        <a:ext cx="1425873" cy="1233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17119-F348-45D0-8FE5-3E4D5E2C0FBE}">
      <dsp:nvSpPr>
        <dsp:cNvPr id="0" name=""/>
        <dsp:cNvSpPr/>
      </dsp:nvSpPr>
      <dsp:spPr>
        <a:xfrm>
          <a:off x="-6654802" y="-1018069"/>
          <a:ext cx="7923755" cy="7923755"/>
        </a:xfrm>
        <a:prstGeom prst="blockArc">
          <a:avLst>
            <a:gd name="adj1" fmla="val 18900000"/>
            <a:gd name="adj2" fmla="val 2700000"/>
            <a:gd name="adj3" fmla="val 273"/>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A99B4-8B60-44CA-B3EC-D98D1E852E0C}">
      <dsp:nvSpPr>
        <dsp:cNvPr id="0" name=""/>
        <dsp:cNvSpPr/>
      </dsp:nvSpPr>
      <dsp:spPr>
        <a:xfrm>
          <a:off x="817201" y="430802"/>
          <a:ext cx="10777215" cy="149344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659" tIns="43180" rIns="43180" bIns="43180" numCol="1" spcCol="1270" anchor="ctr" anchorCtr="0">
          <a:noAutofit/>
        </a:bodyPr>
        <a:lstStyle/>
        <a:p>
          <a:pPr lvl="0" algn="just" defTabSz="755650">
            <a:lnSpc>
              <a:spcPct val="90000"/>
            </a:lnSpc>
            <a:spcBef>
              <a:spcPct val="0"/>
            </a:spcBef>
            <a:spcAft>
              <a:spcPct val="35000"/>
            </a:spcAft>
          </a:pPr>
          <a:r>
            <a:rPr lang="vi-VN" altLang="en-US" sz="1700" b="1" kern="12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1: Tăng cường chất lượng cung cấp dịch vụ đất đai </a:t>
          </a:r>
          <a:endParaRPr lang="en-US" altLang="en-US" sz="1700" b="1" kern="12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lvl="0" algn="just" defTabSz="755650">
            <a:lnSpc>
              <a:spcPct val="90000"/>
            </a:lnSpc>
            <a:spcBef>
              <a:spcPct val="0"/>
            </a:spcBef>
            <a:spcAft>
              <a:spcPct val="35000"/>
            </a:spcAft>
          </a:pPr>
          <a:r>
            <a:rPr lang="en-US" altLang="en-US" sz="1700" kern="12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vi-VN" altLang="en-US" sz="1700" kern="12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hiện đại hóa và tăng cường chất lượng cung cấp dịch vụ công của các Văn phòng đăng ký đất đai, thúc đẩy cải cách thủ tục hành chính trong lĩnh vực đất đai, xây dựng chiến lược và kế hoạch triển khai về quản lý sự thay đổi; triển khai các hoạt động đào tạo, truyền thông và kế hoạch phát triển DTTS của Dự án; tăng cường theo dõi, đánh giá việc quản lý, sử dụng đất để đảm bảo thi hành thống nhất Luật Đất đai</a:t>
          </a:r>
          <a:endParaRPr lang="en-US" sz="1700" kern="1200">
            <a:solidFill>
              <a:schemeClr val="tx1"/>
            </a:solidFill>
            <a:latin typeface="Times New Roman" panose="02020603050405020304" pitchFamily="18" charset="0"/>
            <a:cs typeface="Times New Roman" panose="02020603050405020304" pitchFamily="18" charset="0"/>
          </a:endParaRPr>
        </a:p>
      </dsp:txBody>
      <dsp:txXfrm>
        <a:off x="817201" y="430802"/>
        <a:ext cx="10777215" cy="1493440"/>
      </dsp:txXfrm>
    </dsp:sp>
    <dsp:sp modelId="{F636FFAD-6B9B-4286-A98A-DF94EA56F470}">
      <dsp:nvSpPr>
        <dsp:cNvPr id="0" name=""/>
        <dsp:cNvSpPr/>
      </dsp:nvSpPr>
      <dsp:spPr>
        <a:xfrm>
          <a:off x="81249" y="441571"/>
          <a:ext cx="1471904" cy="1471904"/>
        </a:xfrm>
        <a:prstGeom prst="ellipse">
          <a:avLst/>
        </a:prstGeom>
        <a:solidFill>
          <a:srgbClr val="FFFF00"/>
        </a:solid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FED5844E-AC44-4892-BC96-4A0995592693}">
      <dsp:nvSpPr>
        <dsp:cNvPr id="0" name=""/>
        <dsp:cNvSpPr/>
      </dsp:nvSpPr>
      <dsp:spPr>
        <a:xfrm>
          <a:off x="1245230" y="2115708"/>
          <a:ext cx="10349186" cy="165619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659" tIns="40640" rIns="40640" bIns="40640" numCol="1" spcCol="1270" anchor="ctr" anchorCtr="0">
          <a:noAutofit/>
        </a:bodyPr>
        <a:lstStyle/>
        <a:p>
          <a:pPr lvl="0" algn="l" defTabSz="711200">
            <a:lnSpc>
              <a:spcPct val="90000"/>
            </a:lnSpc>
            <a:spcBef>
              <a:spcPct val="0"/>
            </a:spcBef>
            <a:spcAft>
              <a:spcPct val="35000"/>
            </a:spcAft>
          </a:pPr>
          <a:r>
            <a:rPr lang="vi-VN"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2: Xây dựng CSDL đất đai và triển khai </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kern="12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hệ</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kern="12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thống</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kern="12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thông</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tin </a:t>
          </a:r>
          <a:r>
            <a:rPr lang="en-US" altLang="en-US" sz="1600" b="1" kern="12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đất</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kern="12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đai</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kern="12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đa</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kern="12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mục</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b="1" kern="12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tiêu</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vi-VN"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MPLIS</a:t>
          </a:r>
          <a:r>
            <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r>
            <a:rPr lang="vi-VN"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altLang="en-US" sz="1600" b="1"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lvl="0" algn="just" defTabSz="711200">
            <a:lnSpc>
              <a:spcPct val="90000"/>
            </a:lnSpc>
            <a:spcBef>
              <a:spcPct val="0"/>
            </a:spcBef>
            <a:spcAft>
              <a:spcPct val="35000"/>
            </a:spcAft>
          </a:pPr>
          <a:r>
            <a:rPr lang="en-US" altLang="en-US" sz="1600"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pl-PL" altLang="en-US" sz="1600"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xây dựng nền tảng kỹ thuật hiện đại để hỗ trợ cho công tác quản lý đất đai, chia sẻ và cung cấp thông tin đất đai cho các ngành, lĩnh vực và cung cấp dịch vụ công cho các đối tượng có nhu cầu, tiến tới xây dựng chính phủ điện tử trong lĩnh vực đất đai thông qua việc phát triển một hệ thống thông tin đất đai đa mục tiêu, được vận hành theo một hệ thống thống nhất, cho phép các ngành kinh tế - xã hội khai thác như là một nguồn dữ liệu đầu vào để xây dựng định hướng phát triển cũng như hỗ trợ các hoạt động có liên quan của ngành, lĩnh vực đó, cho phép người dân truy cập để nắm bắt thông tin</a:t>
          </a:r>
          <a:r>
            <a:rPr lang="en-US" altLang="en-US" sz="1600" kern="12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245230" y="2115708"/>
        <a:ext cx="10349186" cy="1656198"/>
      </dsp:txXfrm>
    </dsp:sp>
    <dsp:sp modelId="{5065A84F-6713-4ECE-9DBC-678A7D49B764}">
      <dsp:nvSpPr>
        <dsp:cNvPr id="0" name=""/>
        <dsp:cNvSpPr/>
      </dsp:nvSpPr>
      <dsp:spPr>
        <a:xfrm>
          <a:off x="449946" y="2143055"/>
          <a:ext cx="1590568" cy="1601505"/>
        </a:xfrm>
        <a:prstGeom prst="ellipse">
          <a:avLst/>
        </a:prstGeom>
        <a:solidFill>
          <a:srgbClr val="00B0F0"/>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6A170-A918-4105-B53A-6BA036EFF043}">
      <dsp:nvSpPr>
        <dsp:cNvPr id="0" name=""/>
        <dsp:cNvSpPr/>
      </dsp:nvSpPr>
      <dsp:spPr>
        <a:xfrm>
          <a:off x="817201" y="3963372"/>
          <a:ext cx="10777215" cy="1493440"/>
        </a:xfrm>
        <a:prstGeom prst="rect">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659" tIns="45720" rIns="45720" bIns="45720" numCol="1" spcCol="1270" anchor="ctr" anchorCtr="0">
          <a:noAutofit/>
        </a:bodyPr>
        <a:lstStyle/>
        <a:p>
          <a:pPr lvl="0" algn="l" defTabSz="800100">
            <a:lnSpc>
              <a:spcPct val="90000"/>
            </a:lnSpc>
            <a:spcBef>
              <a:spcPct val="0"/>
            </a:spcBef>
            <a:spcAft>
              <a:spcPct val="35000"/>
            </a:spcAft>
          </a:pPr>
          <a:r>
            <a:rPr lang="vi-VN" altLang="en-US" sz="1800" b="1" kern="12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Hợp phần 3: Quản lý Dự án</a:t>
          </a:r>
          <a:endParaRPr lang="en-US" altLang="en-US" sz="1800" b="1" kern="12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lvl="0" algn="l" defTabSz="800100">
            <a:lnSpc>
              <a:spcPct val="90000"/>
            </a:lnSpc>
            <a:spcBef>
              <a:spcPct val="0"/>
            </a:spcBef>
            <a:spcAft>
              <a:spcPct val="35000"/>
            </a:spcAft>
          </a:pPr>
          <a:r>
            <a:rPr lang="en-US" altLang="en-US" sz="1800" kern="12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vi-VN" altLang="en-US" sz="1800" kern="120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ỗ trợ việc điều phối, quản lý, theo dõi, giám sát và đánh giá Dự án, đảm bảo đạt được mục tiêu của Dự án một cách hiệu quả và bền vững hơn.</a:t>
          </a:r>
          <a:endParaRPr lang="en-US" sz="1800" kern="1200">
            <a:solidFill>
              <a:schemeClr val="tx1"/>
            </a:solidFill>
            <a:latin typeface="Times New Roman" panose="02020603050405020304" pitchFamily="18" charset="0"/>
            <a:cs typeface="Times New Roman" panose="02020603050405020304" pitchFamily="18" charset="0"/>
          </a:endParaRPr>
        </a:p>
      </dsp:txBody>
      <dsp:txXfrm>
        <a:off x="817201" y="3963372"/>
        <a:ext cx="10777215" cy="1493440"/>
      </dsp:txXfrm>
    </dsp:sp>
    <dsp:sp modelId="{ADBCA1F2-D59B-4340-B2D4-FE631FEB5E9B}">
      <dsp:nvSpPr>
        <dsp:cNvPr id="0" name=""/>
        <dsp:cNvSpPr/>
      </dsp:nvSpPr>
      <dsp:spPr>
        <a:xfrm>
          <a:off x="81249" y="3974140"/>
          <a:ext cx="1471904" cy="1471904"/>
        </a:xfrm>
        <a:prstGeom prst="ellipse">
          <a:avLst/>
        </a:prstGeom>
        <a:solidFill>
          <a:srgbClr val="FF0000"/>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5CDB3-9597-4D00-8B31-387BBA155F06}">
      <dsp:nvSpPr>
        <dsp:cNvPr id="0" name=""/>
        <dsp:cNvSpPr/>
      </dsp:nvSpPr>
      <dsp:spPr>
        <a:xfrm>
          <a:off x="859249" y="1827491"/>
          <a:ext cx="2453159" cy="2865732"/>
        </a:xfrm>
        <a:prstGeom prst="ellipse">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bg1"/>
              </a:solidFill>
              <a:latin typeface="Times New Roman" panose="02020603050405020304" pitchFamily="18" charset="0"/>
              <a:cs typeface="Times New Roman" panose="02020603050405020304" pitchFamily="18" charset="0"/>
            </a:rPr>
            <a:t>Dự</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án</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được</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triển</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khai</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tại</a:t>
          </a:r>
          <a:r>
            <a:rPr lang="en-US" sz="1800" kern="1200" dirty="0" smtClean="0">
              <a:solidFill>
                <a:schemeClr val="bg1"/>
              </a:solidFill>
              <a:latin typeface="Times New Roman" panose="02020603050405020304" pitchFamily="18" charset="0"/>
              <a:cs typeface="Times New Roman" panose="02020603050405020304" pitchFamily="18" charset="0"/>
            </a:rPr>
            <a:t> 09 </a:t>
          </a:r>
          <a:r>
            <a:rPr lang="en-US" sz="1800" kern="1200" dirty="0" err="1" smtClean="0">
              <a:solidFill>
                <a:schemeClr val="bg1"/>
              </a:solidFill>
              <a:latin typeface="Times New Roman" panose="02020603050405020304" pitchFamily="18" charset="0"/>
              <a:cs typeface="Times New Roman" panose="02020603050405020304" pitchFamily="18" charset="0"/>
            </a:rPr>
            <a:t>huyện</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thành</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phố</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thị</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xã</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thuộc</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tỉnh</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Thái</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Nguyên</a:t>
          </a:r>
          <a:r>
            <a:rPr lang="en-US" sz="1800" kern="1200" dirty="0" smtClean="0">
              <a:solidFill>
                <a:schemeClr val="bg1"/>
              </a:solidFill>
              <a:latin typeface="Times New Roman" panose="02020603050405020304" pitchFamily="18" charset="0"/>
              <a:cs typeface="Times New Roman" panose="02020603050405020304" pitchFamily="18" charset="0"/>
            </a:rPr>
            <a:t>, </a:t>
          </a:r>
          <a:r>
            <a:rPr lang="en-US" sz="1800" kern="1200" dirty="0" err="1" smtClean="0">
              <a:solidFill>
                <a:schemeClr val="bg1"/>
              </a:solidFill>
              <a:latin typeface="Times New Roman" panose="02020603050405020304" pitchFamily="18" charset="0"/>
              <a:cs typeface="Times New Roman" panose="02020603050405020304" pitchFamily="18" charset="0"/>
            </a:rPr>
            <a:t>gồm</a:t>
          </a:r>
          <a:r>
            <a:rPr lang="en-US" sz="1800" kern="1200" dirty="0" smtClean="0">
              <a:solidFill>
                <a:schemeClr val="bg1"/>
              </a:solidFill>
              <a:latin typeface="Times New Roman" panose="02020603050405020304" pitchFamily="18" charset="0"/>
              <a:cs typeface="Times New Roman" panose="02020603050405020304" pitchFamily="18" charset="0"/>
            </a:rPr>
            <a:t>: </a:t>
          </a:r>
          <a:endParaRPr lang="en-US" sz="1800" b="1" kern="1200" dirty="0" smtClean="0">
            <a:solidFill>
              <a:schemeClr val="bg1"/>
            </a:solidFill>
            <a:latin typeface="Times New Roman" panose="02020603050405020304" pitchFamily="18" charset="0"/>
            <a:cs typeface="Times New Roman" panose="02020603050405020304" pitchFamily="18" charset="0"/>
          </a:endParaRPr>
        </a:p>
      </dsp:txBody>
      <dsp:txXfrm>
        <a:off x="1218506" y="2247168"/>
        <a:ext cx="1734645" cy="2026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8C879-DF5E-4B8E-B840-06C8B6CA241D}">
      <dsp:nvSpPr>
        <dsp:cNvPr id="0" name=""/>
        <dsp:cNvSpPr/>
      </dsp:nvSpPr>
      <dsp:spPr>
        <a:xfrm>
          <a:off x="0" y="0"/>
          <a:ext cx="11625942" cy="737113"/>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smtClean="0">
              <a:latin typeface="Times New Roman" panose="02020603050405020304" pitchFamily="18" charset="0"/>
              <a:cs typeface="Times New Roman" panose="02020603050405020304" pitchFamily="18" charset="0"/>
            </a:rPr>
            <a:t>Tác động tích cực</a:t>
          </a:r>
          <a:endParaRPr lang="en-US" sz="3000" kern="1200"/>
        </a:p>
      </dsp:txBody>
      <dsp:txXfrm>
        <a:off x="0" y="0"/>
        <a:ext cx="11625942" cy="737113"/>
      </dsp:txXfrm>
    </dsp:sp>
    <dsp:sp modelId="{FE0D270A-7A38-4AD9-BB9A-78C82E4DCF0B}">
      <dsp:nvSpPr>
        <dsp:cNvPr id="0" name=""/>
        <dsp:cNvSpPr/>
      </dsp:nvSpPr>
      <dsp:spPr>
        <a:xfrm>
          <a:off x="15007" y="716775"/>
          <a:ext cx="3871529" cy="4050074"/>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i="1" kern="1200" smtClean="0">
              <a:latin typeface="Times New Roman" panose="02020603050405020304" pitchFamily="18" charset="0"/>
              <a:cs typeface="Times New Roman" panose="02020603050405020304" pitchFamily="18" charset="0"/>
            </a:rPr>
            <a:t>(1) Giảm thời gian hành chính và tăng hiệu quả cho người sử dụng đất:</a:t>
          </a:r>
          <a:r>
            <a:rPr lang="en-US" sz="2200" b="1" i="1" kern="1200" smtClean="0">
              <a:latin typeface="Times New Roman" panose="02020603050405020304" pitchFamily="18" charset="0"/>
              <a:cs typeface="Times New Roman" panose="02020603050405020304" pitchFamily="18" charset="0"/>
            </a:rPr>
            <a:t> </a:t>
          </a:r>
          <a:r>
            <a:rPr lang="en-US" sz="2200" i="1" kern="1200" smtClean="0">
              <a:latin typeface="Times New Roman" panose="02020603050405020304" pitchFamily="18" charset="0"/>
              <a:cs typeface="Times New Roman" panose="02020603050405020304" pitchFamily="18" charset="0"/>
            </a:rPr>
            <a:t>Việc thực hiện các thủ tục hành chính trên môi trường mạng internet sẽ tăng cường tính minh bạch về thông tin trong việc kê khai, thực hiện các thủ tục của người dân, tiết kiệm thời gian và tính hiệu quả trong việc tiếp cận với các cơ quan và công chức nhà nước,</a:t>
          </a:r>
          <a:endParaRPr lang="en-US" sz="2200" kern="1200">
            <a:latin typeface="Times New Roman" panose="02020603050405020304" pitchFamily="18" charset="0"/>
            <a:cs typeface="Times New Roman" panose="02020603050405020304" pitchFamily="18" charset="0"/>
          </a:endParaRPr>
        </a:p>
      </dsp:txBody>
      <dsp:txXfrm>
        <a:off x="15007" y="716775"/>
        <a:ext cx="3871529" cy="4050074"/>
      </dsp:txXfrm>
    </dsp:sp>
    <dsp:sp modelId="{8D3012EE-8787-4E83-9658-10A059F50882}">
      <dsp:nvSpPr>
        <dsp:cNvPr id="0" name=""/>
        <dsp:cNvSpPr/>
      </dsp:nvSpPr>
      <dsp:spPr>
        <a:xfrm>
          <a:off x="3895867" y="717340"/>
          <a:ext cx="3871529" cy="4030265"/>
        </a:xfrm>
        <a:prstGeom prst="rect">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i="1" kern="1200" smtClean="0">
              <a:latin typeface="Times New Roman" panose="02020603050405020304" pitchFamily="18" charset="0"/>
              <a:cs typeface="Times New Roman" panose="02020603050405020304" pitchFamily="18" charset="0"/>
            </a:rPr>
            <a:t>(2) Cải thiện môi trường kinh doanh: Với sự minh bạch về thông tin đất đai và việc tra cứu thông tin một cách thuận tiện, nhà đầu tư có thể thu được các thông tin mà họ cần để phục vụ cho lô đất mà họ nhắm tới (tình trạng của lô đất, yêu cầu và các thủ tục của hợp đồng mà không cần phải đến vị trí lô đất).</a:t>
          </a:r>
          <a:endParaRPr lang="en-US" sz="2200" kern="1200">
            <a:latin typeface="Times New Roman" panose="02020603050405020304" pitchFamily="18" charset="0"/>
            <a:cs typeface="Times New Roman" panose="02020603050405020304" pitchFamily="18" charset="0"/>
          </a:endParaRPr>
        </a:p>
      </dsp:txBody>
      <dsp:txXfrm>
        <a:off x="3895867" y="717340"/>
        <a:ext cx="3871529" cy="4030265"/>
      </dsp:txXfrm>
    </dsp:sp>
    <dsp:sp modelId="{288BA6E6-1008-4609-8301-F4F7D41026C4}">
      <dsp:nvSpPr>
        <dsp:cNvPr id="0" name=""/>
        <dsp:cNvSpPr/>
      </dsp:nvSpPr>
      <dsp:spPr>
        <a:xfrm>
          <a:off x="7754413" y="735421"/>
          <a:ext cx="3871529" cy="4031394"/>
        </a:xfrm>
        <a:prstGeom prst="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i="1" kern="1200" smtClean="0">
              <a:latin typeface="Times New Roman" panose="02020603050405020304" pitchFamily="18" charset="0"/>
              <a:cs typeface="Times New Roman" panose="02020603050405020304" pitchFamily="18" charset="0"/>
            </a:rPr>
            <a:t>(3)  Cải thiện thủ tục hành chính cho các dịch vụ công cộng và người sử dụng đất hộ gia đình: Dựa vào việc chia sẻ về thông tin đất đai giữa các dịch vụ công liên quan, như phòng công chứng, cơ quan thực thi pháp luật và cơ quan thuế </a:t>
          </a:r>
          <a:endParaRPr lang="en-US" sz="2200" kern="1200">
            <a:latin typeface="Times New Roman" panose="02020603050405020304" pitchFamily="18" charset="0"/>
            <a:cs typeface="Times New Roman" panose="02020603050405020304" pitchFamily="18" charset="0"/>
          </a:endParaRPr>
        </a:p>
      </dsp:txBody>
      <dsp:txXfrm>
        <a:off x="7754413" y="735421"/>
        <a:ext cx="3871529" cy="4031394"/>
      </dsp:txXfrm>
    </dsp:sp>
    <dsp:sp modelId="{1EA95507-7DC5-4A52-ABAB-21D60C926481}">
      <dsp:nvSpPr>
        <dsp:cNvPr id="0" name=""/>
        <dsp:cNvSpPr/>
      </dsp:nvSpPr>
      <dsp:spPr>
        <a:xfrm>
          <a:off x="0" y="4710283"/>
          <a:ext cx="11625942" cy="53613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8C879-DF5E-4B8E-B840-06C8B6CA241D}">
      <dsp:nvSpPr>
        <dsp:cNvPr id="0" name=""/>
        <dsp:cNvSpPr/>
      </dsp:nvSpPr>
      <dsp:spPr>
        <a:xfrm>
          <a:off x="0" y="57317"/>
          <a:ext cx="11241007" cy="47858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Tác</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động</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tiêu</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cực</a:t>
          </a:r>
          <a:endParaRPr lang="en-US" sz="3000" kern="1200" dirty="0"/>
        </a:p>
      </dsp:txBody>
      <dsp:txXfrm>
        <a:off x="0" y="57317"/>
        <a:ext cx="11241007" cy="478587"/>
      </dsp:txXfrm>
    </dsp:sp>
    <dsp:sp modelId="{FE0D270A-7A38-4AD9-BB9A-78C82E4DCF0B}">
      <dsp:nvSpPr>
        <dsp:cNvPr id="0" name=""/>
        <dsp:cNvSpPr/>
      </dsp:nvSpPr>
      <dsp:spPr>
        <a:xfrm>
          <a:off x="0" y="511288"/>
          <a:ext cx="11241007" cy="4128951"/>
        </a:xfrm>
        <a:prstGeom prst="rect">
          <a:avLst/>
        </a:prstGeom>
        <a:solidFill>
          <a:schemeClr val="accent2">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	</a:t>
          </a:r>
          <a:r>
            <a:rPr lang="vi-VN" sz="2400" kern="1200" dirty="0" smtClean="0">
              <a:latin typeface="Times New Roman" panose="02020603050405020304" pitchFamily="18" charset="0"/>
              <a:cs typeface="Times New Roman" panose="02020603050405020304" pitchFamily="18" charset="0"/>
            </a:rPr>
            <a:t>Dự án sẽ đặt trọng tâm vào việc cải thiện khung pháp lý, xây dựng và điều hành </a:t>
          </a:r>
          <a:r>
            <a:rPr lang="en-US" sz="2400" kern="1200" dirty="0" err="1" smtClean="0">
              <a:latin typeface="Times New Roman" panose="02020603050405020304" pitchFamily="18" charset="0"/>
              <a:cs typeface="Times New Roman" panose="02020603050405020304" pitchFamily="18" charset="0"/>
            </a:rPr>
            <a:t>hệ</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thống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thông</a:t>
          </a:r>
          <a:r>
            <a:rPr lang="en-US" sz="2400" kern="1200" dirty="0" smtClean="0">
              <a:latin typeface="Times New Roman" panose="02020603050405020304" pitchFamily="18" charset="0"/>
              <a:cs typeface="Times New Roman" panose="02020603050405020304" pitchFamily="18" charset="0"/>
            </a:rPr>
            <a:t> tin </a:t>
          </a:r>
          <a:r>
            <a:rPr lang="en-US" sz="2400" kern="1200" dirty="0" err="1" smtClean="0">
              <a:latin typeface="Times New Roman" panose="02020603050405020304" pitchFamily="18" charset="0"/>
              <a:cs typeface="Times New Roman" panose="02020603050405020304" pitchFamily="18" charset="0"/>
            </a:rPr>
            <a:t>đất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đai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mục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tiêu</a:t>
          </a:r>
          <a:r>
            <a:rPr lang="en-US" sz="2400" kern="1200" dirty="0" smtClean="0">
              <a:latin typeface="Times New Roman" panose="02020603050405020304" pitchFamily="18" charset="0"/>
              <a:cs typeface="Times New Roman" panose="02020603050405020304" pitchFamily="18" charset="0"/>
            </a:rPr>
            <a:t> (</a:t>
          </a:r>
          <a:r>
            <a:rPr lang="vi-VN" sz="2400" kern="1200" dirty="0" smtClean="0">
              <a:latin typeface="Times New Roman" panose="02020603050405020304" pitchFamily="18" charset="0"/>
              <a:cs typeface="Times New Roman" panose="02020603050405020304" pitchFamily="18" charset="0"/>
            </a:rPr>
            <a:t>MPLIS</a:t>
          </a:r>
          <a:r>
            <a:rPr lang="en-US" sz="2400" kern="1200" dirty="0" smtClean="0">
              <a:latin typeface="Times New Roman" panose="02020603050405020304" pitchFamily="18" charset="0"/>
              <a:cs typeface="Times New Roman" panose="02020603050405020304" pitchFamily="18" charset="0"/>
            </a:rPr>
            <a:t>)</a:t>
          </a:r>
          <a:r>
            <a:rPr lang="vi-VN" sz="2400" kern="1200" dirty="0" smtClean="0">
              <a:latin typeface="Times New Roman" panose="02020603050405020304" pitchFamily="18" charset="0"/>
              <a:cs typeface="Times New Roman" panose="02020603050405020304" pitchFamily="18" charset="0"/>
            </a:rPr>
            <a:t> trên cơ sở dữ liệu về đất đai hiện có để quản lý đất </a:t>
          </a:r>
          <a:r>
            <a:rPr lang="en-US" sz="2400" kern="1200" dirty="0" err="1" smtClean="0">
              <a:latin typeface="Times New Roman" panose="02020603050405020304" pitchFamily="18" charset="0"/>
              <a:cs typeface="Times New Roman" panose="02020603050405020304" pitchFamily="18" charset="0"/>
            </a:rPr>
            <a:t>đai</a:t>
          </a:r>
          <a:r>
            <a:rPr lang="en-US" sz="2400" kern="1200" dirty="0" smtClean="0">
              <a:latin typeface="Times New Roman" panose="02020603050405020304" pitchFamily="18" charset="0"/>
              <a:cs typeface="Times New Roman" panose="02020603050405020304" pitchFamily="18" charset="0"/>
            </a:rPr>
            <a:t> </a:t>
          </a:r>
          <a:r>
            <a:rPr lang="vi-VN" sz="2400" kern="1200" dirty="0" smtClean="0">
              <a:latin typeface="Times New Roman" panose="02020603050405020304" pitchFamily="18" charset="0"/>
              <a:cs typeface="Times New Roman" panose="02020603050405020304" pitchFamily="18" charset="0"/>
            </a:rPr>
            <a:t>tốt hơn </a:t>
          </a:r>
          <a:r>
            <a:rPr lang="en-US" sz="2400" kern="1200" dirty="0" err="1" smtClean="0">
              <a:latin typeface="Times New Roman" panose="02020603050405020304" pitchFamily="18" charset="0"/>
              <a:cs typeface="Times New Roman" panose="02020603050405020304" pitchFamily="18" charset="0"/>
            </a:rPr>
            <a:t>phục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vụ</a:t>
          </a:r>
          <a:r>
            <a:rPr lang="vi-VN" sz="2400" kern="1200" dirty="0" smtClean="0">
              <a:latin typeface="Times New Roman" panose="02020603050405020304" pitchFamily="18" charset="0"/>
              <a:cs typeface="Times New Roman" panose="02020603050405020304" pitchFamily="18" charset="0"/>
            </a:rPr>
            <a:t> phát triển kinh tế - xã hội. Dự án không đề xuất xây dựng bất kỳ công trình dân dụng nào, do đó sẽ không có thu hồi đất. Sẽ không có bất kì tác động nào gây ra hạn chế cho việc khai thác các tài nguyên thiên nhiên và ngược lại, do đó, tác động tiêu cực khi triển khai dự án hầu như không có. </a:t>
          </a:r>
          <a:endParaRPr lang="en-US" sz="2400" kern="1200" dirty="0" smtClean="0">
            <a:latin typeface="Times New Roman" panose="02020603050405020304" pitchFamily="18" charset="0"/>
            <a:cs typeface="Times New Roman" panose="02020603050405020304" pitchFamily="18" charset="0"/>
          </a:endParaRPr>
        </a:p>
        <a:p>
          <a:pPr lvl="0" algn="just"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	</a:t>
          </a:r>
          <a:r>
            <a:rPr lang="vi-VN" sz="2400" kern="1200" dirty="0" smtClean="0">
              <a:latin typeface="Times New Roman" panose="02020603050405020304" pitchFamily="18" charset="0"/>
              <a:cs typeface="Times New Roman" panose="02020603050405020304" pitchFamily="18" charset="0"/>
            </a:rPr>
            <a:t>Tuy nhiên, sẽ phát sinh các vấn đề thực tiễn cần giải quyết khi các thông tin </a:t>
          </a:r>
          <a:r>
            <a:rPr lang="en-US" sz="2400" kern="1200" dirty="0" err="1" smtClean="0">
              <a:latin typeface="Times New Roman" panose="02020603050405020304" pitchFamily="18" charset="0"/>
              <a:cs typeface="Times New Roman" panose="02020603050405020304" pitchFamily="18" charset="0"/>
            </a:rPr>
            <a:t>đất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đai</a:t>
          </a:r>
          <a:r>
            <a:rPr lang="en-US" sz="2400" kern="1200" dirty="0" smtClean="0">
              <a:latin typeface="Times New Roman" panose="02020603050405020304" pitchFamily="18" charset="0"/>
              <a:cs typeface="Times New Roman" panose="02020603050405020304" pitchFamily="18" charset="0"/>
            </a:rPr>
            <a:t> </a:t>
          </a:r>
          <a:r>
            <a:rPr lang="vi-VN" sz="2400" kern="1200" dirty="0" smtClean="0">
              <a:latin typeface="Times New Roman" panose="02020603050405020304" pitchFamily="18" charset="0"/>
              <a:cs typeface="Times New Roman" panose="02020603050405020304" pitchFamily="18" charset="0"/>
            </a:rPr>
            <a:t>liên quan đến người sử dụng đất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được</a:t>
          </a:r>
          <a:r>
            <a:rPr lang="vi-VN" sz="2400" kern="1200" dirty="0" smtClean="0">
              <a:latin typeface="Times New Roman" panose="02020603050405020304" pitchFamily="18" charset="0"/>
              <a:cs typeface="Times New Roman" panose="02020603050405020304" pitchFamily="18" charset="0"/>
            </a:rPr>
            <a:t> rõ ràng, cụ thể và minh bạch: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thể</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sẽ</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dẫn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đến</a:t>
          </a:r>
          <a:r>
            <a:rPr lang="en-US" sz="2400" kern="1200" dirty="0" smtClean="0">
              <a:latin typeface="Times New Roman" panose="02020603050405020304" pitchFamily="18" charset="0"/>
              <a:cs typeface="Times New Roman" panose="02020603050405020304" pitchFamily="18" charset="0"/>
            </a:rPr>
            <a:t> t</a:t>
          </a:r>
          <a:r>
            <a:rPr lang="vi-VN" sz="2400" kern="1200" dirty="0" smtClean="0">
              <a:latin typeface="Times New Roman" panose="02020603050405020304" pitchFamily="18" charset="0"/>
              <a:cs typeface="Times New Roman" panose="02020603050405020304" pitchFamily="18" charset="0"/>
            </a:rPr>
            <a:t>ranh chấp đất đai</a:t>
          </a:r>
          <a:r>
            <a:rPr lang="en-US" sz="2400" kern="1200" dirty="0" smtClean="0">
              <a:latin typeface="Times New Roman" panose="02020603050405020304" pitchFamily="18" charset="0"/>
              <a:cs typeface="Times New Roman" panose="02020603050405020304" pitchFamily="18" charset="0"/>
            </a:rPr>
            <a:t>,</a:t>
          </a:r>
          <a:r>
            <a:rPr lang="vi-VN" sz="2400" kern="1200" dirty="0" smtClean="0">
              <a:latin typeface="Times New Roman" panose="02020603050405020304" pitchFamily="18" charset="0"/>
              <a:cs typeface="Times New Roman" panose="02020603050405020304" pitchFamily="18" charset="0"/>
            </a:rPr>
            <a:t> quyền và lợi ích hợp pháp của từng chủ thể sử dụng đất khi có sự so sán</a:t>
          </a:r>
          <a:r>
            <a:rPr lang="en-US" sz="2400" kern="1200" dirty="0" smtClean="0">
              <a:latin typeface="Times New Roman" panose="02020603050405020304" pitchFamily="18" charset="0"/>
              <a:cs typeface="Times New Roman" panose="02020603050405020304" pitchFamily="18" charset="0"/>
            </a:rPr>
            <a:t>h </a:t>
          </a:r>
          <a:r>
            <a:rPr lang="en-US" sz="2400" kern="1200" dirty="0" err="1" smtClean="0">
              <a:latin typeface="Times New Roman" panose="02020603050405020304" pitchFamily="18" charset="0"/>
              <a:cs typeface="Times New Roman" panose="02020603050405020304" pitchFamily="18" charset="0"/>
            </a:rPr>
            <a:t>giữa</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thực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tế</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dụng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đất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và</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cơ</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sở</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dữ</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liệu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đất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đai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được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xây</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dựng</a:t>
          </a:r>
          <a:r>
            <a:rPr lang="en-US" sz="2400" kern="1200" dirty="0" smtClean="0">
              <a:latin typeface="Times New Roman" panose="02020603050405020304" pitchFamily="18" charset="0"/>
              <a:cs typeface="Times New Roman" panose="02020603050405020304" pitchFamily="18" charset="0"/>
            </a:rPr>
            <a:t>.</a:t>
          </a:r>
          <a:r>
            <a:rPr lang="vi-VN" sz="2400" kern="1200" dirty="0" smtClean="0">
              <a:latin typeface="Times New Roman" panose="02020603050405020304" pitchFamily="18" charset="0"/>
              <a:cs typeface="Times New Roman" panose="02020603050405020304" pitchFamily="18" charset="0"/>
            </a:rPr>
            <a:t> Việc giải quyết những tác động tiêu cực sẽ được </a:t>
          </a:r>
          <a:r>
            <a:rPr lang="en-US" sz="2400" kern="1200" dirty="0" err="1" smtClean="0">
              <a:latin typeface="Times New Roman" panose="02020603050405020304" pitchFamily="18" charset="0"/>
              <a:cs typeface="Times New Roman" panose="02020603050405020304" pitchFamily="18" charset="0"/>
            </a:rPr>
            <a:t>thực</a:t>
          </a:r>
          <a:r>
            <a:rPr lang="vi-VN" sz="2400" kern="1200" dirty="0" smtClean="0">
              <a:latin typeface="Times New Roman" panose="02020603050405020304" pitchFamily="18" charset="0"/>
              <a:cs typeface="Times New Roman" panose="02020603050405020304" pitchFamily="18" charset="0"/>
            </a:rPr>
            <a:t> hiện trong các hoạt động cụ thể để đảm bảo việc tổ chức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triển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khai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Dự</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án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được</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thuận</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tiện</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0" y="511288"/>
        <a:ext cx="11241007" cy="4128951"/>
      </dsp:txXfrm>
    </dsp:sp>
    <dsp:sp modelId="{1EA95507-7DC5-4A52-ABAB-21D60C926481}">
      <dsp:nvSpPr>
        <dsp:cNvPr id="0" name=""/>
        <dsp:cNvSpPr/>
      </dsp:nvSpPr>
      <dsp:spPr>
        <a:xfrm>
          <a:off x="0" y="4466176"/>
          <a:ext cx="11241007" cy="51487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66394D-CBF4-48AF-9CA5-010158FF29D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9169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6394D-CBF4-48AF-9CA5-010158FF29D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81776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6394D-CBF4-48AF-9CA5-010158FF29D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44A7D6-10E7-421B-8258-E016C59DE1A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366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169524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44A7D6-10E7-421B-8258-E016C59DE1A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348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79669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66394D-CBF4-48AF-9CA5-010158FF29D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24090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66394D-CBF4-48AF-9CA5-010158FF29D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258258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66394D-CBF4-48AF-9CA5-010158FF29D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234610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6394D-CBF4-48AF-9CA5-010158FF29D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139336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66394D-CBF4-48AF-9CA5-010158FF29D6}"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27656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66394D-CBF4-48AF-9CA5-010158FF29D6}"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41029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66394D-CBF4-48AF-9CA5-010158FF29D6}"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572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6394D-CBF4-48AF-9CA5-010158FF29D6}"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87150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304707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6394D-CBF4-48AF-9CA5-010158FF29D6}"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44A7D6-10E7-421B-8258-E016C59DE1AF}" type="slidenum">
              <a:rPr lang="en-US" smtClean="0"/>
              <a:t>‹#›</a:t>
            </a:fld>
            <a:endParaRPr lang="en-US"/>
          </a:p>
        </p:txBody>
      </p:sp>
    </p:spTree>
    <p:extLst>
      <p:ext uri="{BB962C8B-B14F-4D97-AF65-F5344CB8AC3E}">
        <p14:creationId xmlns:p14="http://schemas.microsoft.com/office/powerpoint/2010/main" val="208764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66394D-CBF4-48AF-9CA5-010158FF29D6}" type="datetimeFigureOut">
              <a:rPr lang="en-US" smtClean="0"/>
              <a:t>11/16/2021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F44A7D6-10E7-421B-8258-E016C59DE1AF}" type="slidenum">
              <a:rPr lang="en-US" smtClean="0"/>
              <a:t>‹#›</a:t>
            </a:fld>
            <a:endParaRPr lang="en-US"/>
          </a:p>
        </p:txBody>
      </p:sp>
    </p:spTree>
    <p:extLst>
      <p:ext uri="{BB962C8B-B14F-4D97-AF65-F5344CB8AC3E}">
        <p14:creationId xmlns:p14="http://schemas.microsoft.com/office/powerpoint/2010/main" val="384804619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2" descr="F:\THU HA\VLAP\2014\Dao tao\Dao tao Luat 2013\Da Nang\WB-WBG-horizontal-RGB-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072" y="540237"/>
            <a:ext cx="3190673" cy="74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40" y="539256"/>
            <a:ext cx="1338812" cy="1157467"/>
          </a:xfrm>
          <a:prstGeom prst="rect">
            <a:avLst/>
          </a:prstGeom>
        </p:spPr>
      </p:pic>
      <p:sp>
        <p:nvSpPr>
          <p:cNvPr id="4" name="Rectangle 3"/>
          <p:cNvSpPr/>
          <p:nvPr/>
        </p:nvSpPr>
        <p:spPr>
          <a:xfrm>
            <a:off x="4067343" y="5663565"/>
            <a:ext cx="3599255" cy="400110"/>
          </a:xfrm>
          <a:prstGeom prst="rect">
            <a:avLst/>
          </a:prstGeom>
        </p:spPr>
        <p:txBody>
          <a:bodyPr wrap="none">
            <a:spAutoFit/>
          </a:bodyPr>
          <a:lstStyle/>
          <a:p>
            <a:r>
              <a:rPr lang="en-US" sz="2000" i="1" dirty="0" err="1" smtClean="0">
                <a:latin typeface="Times New Roman" panose="02020603050405020304" pitchFamily="18" charset="0"/>
                <a:cs typeface="Times New Roman" panose="02020603050405020304" pitchFamily="18" charset="0"/>
              </a:rPr>
              <a:t>Thái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Nguyên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tháng</a:t>
            </a:r>
            <a:r>
              <a:rPr lang="en-US" sz="2000" i="1" dirty="0" smtClean="0">
                <a:latin typeface="Times New Roman" panose="02020603050405020304" pitchFamily="18" charset="0"/>
                <a:cs typeface="Times New Roman" panose="02020603050405020304" pitchFamily="18" charset="0"/>
              </a:rPr>
              <a:t> 11 </a:t>
            </a:r>
            <a:r>
              <a:rPr lang="en-US" sz="2000" i="1" dirty="0" err="1" smtClean="0">
                <a:latin typeface="Times New Roman" panose="02020603050405020304" pitchFamily="18" charset="0"/>
                <a:cs typeface="Times New Roman" panose="02020603050405020304" pitchFamily="18" charset="0"/>
              </a:rPr>
              <a:t>năm</a:t>
            </a:r>
            <a:r>
              <a:rPr lang="en-US" sz="2000" i="1" dirty="0" smtClean="0">
                <a:latin typeface="Times New Roman" panose="02020603050405020304" pitchFamily="18" charset="0"/>
                <a:cs typeface="Times New Roman" panose="02020603050405020304" pitchFamily="18" charset="0"/>
              </a:rPr>
              <a:t> 2021</a:t>
            </a:r>
            <a:endParaRPr lang="en-US" sz="2000" i="1" dirty="0">
              <a:latin typeface="Times New Roman" panose="02020603050405020304" pitchFamily="18" charset="0"/>
              <a:cs typeface="Times New Roman" panose="02020603050405020304" pitchFamily="18" charset="0"/>
            </a:endParaRPr>
          </a:p>
        </p:txBody>
      </p:sp>
      <p:sp>
        <p:nvSpPr>
          <p:cNvPr id="5" name="Rectangle 4"/>
          <p:cNvSpPr/>
          <p:nvPr/>
        </p:nvSpPr>
        <p:spPr>
          <a:xfrm>
            <a:off x="3391382" y="456269"/>
            <a:ext cx="4996141" cy="1323439"/>
          </a:xfrm>
          <a:prstGeom prst="rect">
            <a:avLst/>
          </a:prstGeom>
        </p:spPr>
        <p:txBody>
          <a:bodyPr wrap="square">
            <a:spAutoFit/>
          </a:bodyPr>
          <a:lstStyle/>
          <a:p>
            <a:pPr algn="ctr"/>
            <a:r>
              <a:rPr lang="en-US" altLang="en-US" sz="2000" b="1" dirty="0" err="1">
                <a:latin typeface="Times New Roman" panose="02020603050405020304" pitchFamily="18" charset="0"/>
                <a:cs typeface="Times New Roman" panose="02020603050405020304" pitchFamily="18" charset="0"/>
              </a:rPr>
              <a:t>BỘ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NGUYÊN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MÔI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TRƯỜNG</a:t>
            </a:r>
            <a:r>
              <a:rPr lang="en-US" altLang="en-US" sz="2000" b="1" dirty="0">
                <a:latin typeface="Times New Roman" panose="02020603050405020304" pitchFamily="18" charset="0"/>
                <a:cs typeface="Times New Roman" panose="02020603050405020304" pitchFamily="18" charset="0"/>
              </a:rPr>
              <a:t> </a:t>
            </a:r>
            <a:br>
              <a:rPr lang="en-US" altLang="en-US" sz="2000" b="1" dirty="0">
                <a:latin typeface="Times New Roman" panose="02020603050405020304" pitchFamily="18" charset="0"/>
                <a:cs typeface="Times New Roman" panose="02020603050405020304" pitchFamily="18" charset="0"/>
              </a:rPr>
            </a:br>
            <a:r>
              <a:rPr lang="en-US" altLang="en-US" sz="2000" b="1" dirty="0" err="1">
                <a:latin typeface="Times New Roman" panose="02020603050405020304" pitchFamily="18" charset="0"/>
                <a:cs typeface="Times New Roman" panose="02020603050405020304" pitchFamily="18" charset="0"/>
              </a:rPr>
              <a:t>TỔNG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CỤC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QUẢN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LÝ</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ĐAI</a:t>
            </a:r>
            <a:r>
              <a:rPr lang="en-US" altLang="en-US" sz="2000" b="1" dirty="0">
                <a:latin typeface="Times New Roman" panose="02020603050405020304" pitchFamily="18" charset="0"/>
                <a:cs typeface="Times New Roman" panose="02020603050405020304" pitchFamily="18" charset="0"/>
              </a:rPr>
              <a:t/>
            </a:r>
            <a:br>
              <a:rPr lang="en-US" altLang="en-US" sz="2000" b="1" dirty="0">
                <a:latin typeface="Times New Roman" panose="02020603050405020304" pitchFamily="18" charset="0"/>
                <a:cs typeface="Times New Roman" panose="02020603050405020304" pitchFamily="18" charset="0"/>
              </a:rPr>
            </a:br>
            <a:r>
              <a:rPr lang="en-US" altLang="en-US" sz="2000" b="1" dirty="0" err="1">
                <a:latin typeface="Times New Roman" panose="02020603050405020304" pitchFamily="18" charset="0"/>
                <a:cs typeface="Times New Roman" panose="02020603050405020304" pitchFamily="18" charset="0"/>
              </a:rPr>
              <a:t>Dự</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Tăng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cường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quản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lý</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đai</a:t>
            </a:r>
            <a:r>
              <a:rPr lang="en-US" altLang="en-US" sz="2000" b="1" dirty="0">
                <a:latin typeface="Times New Roman" panose="02020603050405020304" pitchFamily="18" charset="0"/>
                <a:cs typeface="Times New Roman" panose="02020603050405020304" pitchFamily="18" charset="0"/>
              </a:rPr>
              <a:t> </a:t>
            </a:r>
            <a:br>
              <a:rPr lang="en-US" altLang="en-US" sz="2000" b="1" dirty="0">
                <a:latin typeface="Times New Roman" panose="02020603050405020304" pitchFamily="18" charset="0"/>
                <a:cs typeface="Times New Roman" panose="02020603050405020304" pitchFamily="18" charset="0"/>
              </a:rPr>
            </a:br>
            <a:r>
              <a:rPr lang="en-US" altLang="en-US" sz="2000" b="1" dirty="0" err="1">
                <a:latin typeface="Times New Roman" panose="02020603050405020304" pitchFamily="18" charset="0"/>
                <a:cs typeface="Times New Roman" panose="02020603050405020304" pitchFamily="18" charset="0"/>
              </a:rPr>
              <a:t>và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sở</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dữ</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liệu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đai</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VILG</a:t>
            </a:r>
            <a:r>
              <a:rPr lang="en-US" altLang="en-US" sz="2000" b="1" dirty="0">
                <a:latin typeface="Times New Roman" panose="02020603050405020304" pitchFamily="18" charset="0"/>
                <a:cs typeface="Times New Roman" panose="02020603050405020304" pitchFamily="18" charset="0"/>
              </a:rPr>
              <a:t>)</a:t>
            </a:r>
            <a:endParaRPr lang="en-US" sz="2000" dirty="0"/>
          </a:p>
        </p:txBody>
      </p:sp>
      <p:sp>
        <p:nvSpPr>
          <p:cNvPr id="7" name="Rectangle 6"/>
          <p:cNvSpPr/>
          <p:nvPr/>
        </p:nvSpPr>
        <p:spPr>
          <a:xfrm>
            <a:off x="1699152" y="2730742"/>
            <a:ext cx="9035109" cy="1538883"/>
          </a:xfrm>
          <a:prstGeom prst="rect">
            <a:avLst/>
          </a:prstGeom>
        </p:spPr>
        <p:txBody>
          <a:bodyPr wrap="square">
            <a:spAutoFit/>
          </a:bodyPr>
          <a:lstStyle/>
          <a:p>
            <a:pPr algn="ctr"/>
            <a:r>
              <a:rPr lang="en-US" altLang="en-US" sz="3000" b="1" dirty="0" err="1" smtClean="0">
                <a:latin typeface="Times New Roman" panose="02020603050405020304" pitchFamily="18" charset="0"/>
                <a:cs typeface="Times New Roman" panose="02020603050405020304" pitchFamily="18" charset="0"/>
              </a:rPr>
              <a:t>TÀI</a:t>
            </a:r>
            <a:r>
              <a:rPr lang="en-US" altLang="en-US" sz="3000" b="1" dirty="0" smtClean="0">
                <a:latin typeface="Times New Roman" panose="02020603050405020304" pitchFamily="18" charset="0"/>
                <a:cs typeface="Times New Roman" panose="02020603050405020304" pitchFamily="18" charset="0"/>
              </a:rPr>
              <a:t> </a:t>
            </a:r>
            <a:r>
              <a:rPr lang="en-US" altLang="en-US" sz="3000" b="1" dirty="0" err="1" smtClean="0">
                <a:latin typeface="Times New Roman" panose="02020603050405020304" pitchFamily="18" charset="0"/>
                <a:cs typeface="Times New Roman" panose="02020603050405020304" pitchFamily="18" charset="0"/>
              </a:rPr>
              <a:t>LIỆU</a:t>
            </a:r>
            <a:r>
              <a:rPr lang="en-US" altLang="en-US" sz="3000" b="1" dirty="0" smtClean="0">
                <a:latin typeface="Times New Roman" panose="02020603050405020304" pitchFamily="18" charset="0"/>
                <a:cs typeface="Times New Roman" panose="02020603050405020304" pitchFamily="18" charset="0"/>
              </a:rPr>
              <a:t> </a:t>
            </a:r>
          </a:p>
          <a:p>
            <a:pPr algn="ct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TẬP</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HUẤN</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TRIỂN</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a:latin typeface="Times New Roman" panose="02020603050405020304" pitchFamily="18" charset="0"/>
                <a:ea typeface="ＭＳ Ｐゴシック" panose="020B0600070205080204" pitchFamily="34" charset="-128"/>
                <a:cs typeface="Times New Roman" panose="02020603050405020304" pitchFamily="18" charset="0"/>
              </a:rPr>
              <a:t>KHAI</a:t>
            </a:r>
            <a:r>
              <a:rPr lang="en-US" altLang="en-US"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HOẠT</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ĐỘNG</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3- 4</a:t>
            </a:r>
          </a:p>
          <a:p>
            <a:pPr algn="ct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KẾ</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HOẠCH</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PHÁT</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TRIỂN</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DÂN</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TỘC</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THIỂU</a:t>
            </a:r>
            <a:r>
              <a:rPr lang="en-US" altLang="en-US" sz="32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smtClean="0">
                <a:latin typeface="Times New Roman" panose="02020603050405020304" pitchFamily="18" charset="0"/>
                <a:ea typeface="ＭＳ Ｐゴシック" panose="020B0600070205080204" pitchFamily="34" charset="-128"/>
                <a:cs typeface="Times New Roman" panose="02020603050405020304" pitchFamily="18" charset="0"/>
              </a:rPr>
              <a:t>SỐ</a:t>
            </a:r>
            <a:endParaRPr lang="en-US" sz="3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272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05684487"/>
              </p:ext>
            </p:extLst>
          </p:nvPr>
        </p:nvGraphicFramePr>
        <p:xfrm>
          <a:off x="419878" y="970384"/>
          <a:ext cx="11675666" cy="5887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5"/>
          <p:cNvSpPr txBox="1">
            <a:spLocks/>
          </p:cNvSpPr>
          <p:nvPr/>
        </p:nvSpPr>
        <p:spPr>
          <a:xfrm>
            <a:off x="1810137" y="707728"/>
            <a:ext cx="9248083" cy="523913"/>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smtClean="0">
                <a:latin typeface="Times New Roman" panose="02020603050405020304" pitchFamily="18" charset="0"/>
                <a:cs typeface="Times New Roman" panose="02020603050405020304" pitchFamily="18" charset="0"/>
              </a:rPr>
              <a:t>3. </a:t>
            </a:r>
            <a:r>
              <a:rPr lang="vi-VN" altLang="en-US"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Các Hợp phần của Dự án</a:t>
            </a:r>
            <a:endParaRPr lang="en-US" altLang="en-US"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498915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41520170"/>
              </p:ext>
            </p:extLst>
          </p:nvPr>
        </p:nvGraphicFramePr>
        <p:xfrm>
          <a:off x="167780" y="138111"/>
          <a:ext cx="11767930" cy="6460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5"/>
          <p:cNvSpPr txBox="1">
            <a:spLocks/>
          </p:cNvSpPr>
          <p:nvPr/>
        </p:nvSpPr>
        <p:spPr>
          <a:xfrm>
            <a:off x="1642938" y="395786"/>
            <a:ext cx="6149933" cy="491319"/>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solidFill>
                  <a:schemeClr val="tx1"/>
                </a:solidFill>
                <a:latin typeface="Times New Roman" panose="02020603050405020304" pitchFamily="18" charset="0"/>
                <a:cs typeface="Times New Roman" panose="02020603050405020304" pitchFamily="18" charset="0"/>
              </a:rPr>
              <a:t>4. </a:t>
            </a:r>
            <a:r>
              <a:rPr lang="en-US" sz="1800" dirty="0" err="1">
                <a:solidFill>
                  <a:schemeClr val="tx1"/>
                </a:solidFill>
                <a:latin typeface="Times New Roman" panose="02020603050405020304" pitchFamily="18" charset="0"/>
                <a:cs typeface="Times New Roman" panose="02020603050405020304" pitchFamily="18" charset="0"/>
              </a:rPr>
              <a:t>Phạm</a:t>
            </a:r>
            <a:r>
              <a:rPr lang="en-US" sz="1800" dirty="0">
                <a:solidFill>
                  <a:schemeClr val="tx1"/>
                </a:solidFill>
                <a:latin typeface="Times New Roman" panose="02020603050405020304" pitchFamily="18" charset="0"/>
                <a:cs typeface="Times New Roman" panose="02020603050405020304" pitchFamily="18" charset="0"/>
              </a:rPr>
              <a:t> vi</a:t>
            </a:r>
            <a:r>
              <a:rPr lang="x-none" sz="1800">
                <a:solidFill>
                  <a:schemeClr val="tx1"/>
                </a:solidFill>
                <a:latin typeface="Times New Roman" panose="02020603050405020304" pitchFamily="18" charset="0"/>
                <a:cs typeface="Times New Roman" panose="02020603050405020304" pitchFamily="18" charset="0"/>
              </a:rPr>
              <a:t> thực hiện dự 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Thái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Nguyên</a:t>
            </a:r>
            <a:endParaRPr lang="en-US" sz="1800"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5036023" y="917001"/>
            <a:ext cx="3725839" cy="423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endParaRPr lang="en-US" dirty="0">
              <a:latin typeface="Times New Roman" pitchFamily="18" charset="0"/>
              <a:cs typeface="Times New Roman" pitchFamily="18" charset="0"/>
            </a:endParaRPr>
          </a:p>
        </p:txBody>
      </p:sp>
      <p:sp>
        <p:nvSpPr>
          <p:cNvPr id="7" name="Rectangle 6"/>
          <p:cNvSpPr/>
          <p:nvPr/>
        </p:nvSpPr>
        <p:spPr>
          <a:xfrm>
            <a:off x="5036022" y="5414748"/>
            <a:ext cx="3725839" cy="375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Times New Roman" pitchFamily="18" charset="0"/>
                <a:cs typeface="Times New Roman" pitchFamily="18" charset="0"/>
              </a:rPr>
              <a:t>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Hỷ</a:t>
            </a:r>
            <a:endParaRPr lang="en-US" dirty="0">
              <a:latin typeface="Times New Roman" pitchFamily="18" charset="0"/>
              <a:cs typeface="Times New Roman" pitchFamily="18" charset="0"/>
            </a:endParaRPr>
          </a:p>
        </p:txBody>
      </p:sp>
      <p:sp>
        <p:nvSpPr>
          <p:cNvPr id="8" name="Rectangle 7"/>
          <p:cNvSpPr/>
          <p:nvPr/>
        </p:nvSpPr>
        <p:spPr>
          <a:xfrm>
            <a:off x="5047828" y="6011834"/>
            <a:ext cx="3725838" cy="395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Times New Roman" pitchFamily="18" charset="0"/>
                <a:cs typeface="Times New Roman" pitchFamily="18" charset="0"/>
              </a:rPr>
              <a:t>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Nhai</a:t>
            </a:r>
            <a:endParaRPr lang="en-US" dirty="0">
              <a:latin typeface="Times New Roman" pitchFamily="18" charset="0"/>
              <a:cs typeface="Times New Roman" pitchFamily="18" charset="0"/>
            </a:endParaRPr>
          </a:p>
        </p:txBody>
      </p:sp>
      <p:sp>
        <p:nvSpPr>
          <p:cNvPr id="9" name="Rectangle 8"/>
          <p:cNvSpPr/>
          <p:nvPr/>
        </p:nvSpPr>
        <p:spPr>
          <a:xfrm>
            <a:off x="5036024" y="2770496"/>
            <a:ext cx="3737641" cy="464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Times New Roman" pitchFamily="18" charset="0"/>
                <a:cs typeface="Times New Roman" pitchFamily="18" charset="0"/>
              </a:rPr>
              <a:t>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Lương</a:t>
            </a:r>
            <a:endParaRPr lang="en-US" dirty="0">
              <a:latin typeface="Times New Roman" pitchFamily="18" charset="0"/>
              <a:cs typeface="Times New Roman" pitchFamily="18" charset="0"/>
            </a:endParaRPr>
          </a:p>
        </p:txBody>
      </p:sp>
      <p:sp>
        <p:nvSpPr>
          <p:cNvPr id="10" name="Rectangle 9"/>
          <p:cNvSpPr/>
          <p:nvPr/>
        </p:nvSpPr>
        <p:spPr>
          <a:xfrm>
            <a:off x="5047827" y="3398294"/>
            <a:ext cx="3725838" cy="42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Times New Roman" pitchFamily="18" charset="0"/>
                <a:cs typeface="Times New Roman" pitchFamily="18" charset="0"/>
              </a:rPr>
              <a:t>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endParaRPr lang="en-US" dirty="0">
              <a:latin typeface="Times New Roman" pitchFamily="18" charset="0"/>
              <a:cs typeface="Times New Roman" pitchFamily="18" charset="0"/>
            </a:endParaRPr>
          </a:p>
        </p:txBody>
      </p:sp>
      <p:sp>
        <p:nvSpPr>
          <p:cNvPr id="11" name="Rectangle 10"/>
          <p:cNvSpPr/>
          <p:nvPr/>
        </p:nvSpPr>
        <p:spPr>
          <a:xfrm>
            <a:off x="5036023" y="4067034"/>
            <a:ext cx="3725838" cy="382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Times New Roman" pitchFamily="18" charset="0"/>
                <a:cs typeface="Times New Roman" pitchFamily="18" charset="0"/>
              </a:rPr>
              <a:t>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endParaRPr lang="en-US" dirty="0">
              <a:latin typeface="Times New Roman" pitchFamily="18" charset="0"/>
              <a:cs typeface="Times New Roman" pitchFamily="18" charset="0"/>
            </a:endParaRPr>
          </a:p>
        </p:txBody>
      </p:sp>
      <p:sp>
        <p:nvSpPr>
          <p:cNvPr id="12" name="Rectangle 11"/>
          <p:cNvSpPr/>
          <p:nvPr/>
        </p:nvSpPr>
        <p:spPr>
          <a:xfrm>
            <a:off x="5036022" y="4681183"/>
            <a:ext cx="3725838" cy="40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Times New Roman" pitchFamily="18" charset="0"/>
                <a:cs typeface="Times New Roman" pitchFamily="18" charset="0"/>
              </a:rPr>
              <a:t>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Hóa</a:t>
            </a:r>
            <a:endParaRPr lang="en-US" dirty="0">
              <a:latin typeface="Times New Roman" pitchFamily="18" charset="0"/>
              <a:cs typeface="Times New Roman" pitchFamily="18" charset="0"/>
            </a:endParaRPr>
          </a:p>
        </p:txBody>
      </p:sp>
      <p:sp>
        <p:nvSpPr>
          <p:cNvPr id="13" name="Rectangle 12"/>
          <p:cNvSpPr/>
          <p:nvPr/>
        </p:nvSpPr>
        <p:spPr>
          <a:xfrm>
            <a:off x="5047828" y="1630905"/>
            <a:ext cx="3725838" cy="426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endParaRPr lang="en-US" dirty="0">
              <a:latin typeface="Times New Roman" pitchFamily="18" charset="0"/>
              <a:cs typeface="Times New Roman" pitchFamily="18" charset="0"/>
            </a:endParaRPr>
          </a:p>
        </p:txBody>
      </p:sp>
      <p:sp>
        <p:nvSpPr>
          <p:cNvPr id="14" name="Rectangle 13"/>
          <p:cNvSpPr/>
          <p:nvPr/>
        </p:nvSpPr>
        <p:spPr>
          <a:xfrm>
            <a:off x="5036024" y="2190464"/>
            <a:ext cx="3725838" cy="402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latin typeface="Times New Roman" pitchFamily="18" charset="0"/>
                <a:cs typeface="Times New Roman" pitchFamily="18" charset="0"/>
              </a:rPr>
              <a:t>Thị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Y</a:t>
            </a:r>
            <a:r>
              <a:rPr lang="en-US" dirty="0" err="1" smtClean="0">
                <a:latin typeface="Times New Roman" pitchFamily="18" charset="0"/>
                <a:cs typeface="Times New Roman" pitchFamily="18" charset="0"/>
              </a:rPr>
              <a:t>ên</a:t>
            </a:r>
            <a:endParaRPr lang="en-US" dirty="0">
              <a:latin typeface="Times New Roman" pitchFamily="18" charset="0"/>
              <a:cs typeface="Times New Roman" pitchFamily="18" charset="0"/>
            </a:endParaRPr>
          </a:p>
        </p:txBody>
      </p:sp>
      <p:cxnSp>
        <p:nvCxnSpPr>
          <p:cNvPr id="16" name="Straight Arrow Connector 15"/>
          <p:cNvCxnSpPr/>
          <p:nvPr/>
        </p:nvCxnSpPr>
        <p:spPr>
          <a:xfrm flipV="1">
            <a:off x="3480180" y="1128542"/>
            <a:ext cx="1555842" cy="2105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480180" y="1844152"/>
            <a:ext cx="1555842" cy="1390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4" idx="1"/>
          </p:cNvCxnSpPr>
          <p:nvPr/>
        </p:nvCxnSpPr>
        <p:spPr>
          <a:xfrm flipV="1">
            <a:off x="3480180" y="2391770"/>
            <a:ext cx="1555844" cy="842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1"/>
          </p:cNvCxnSpPr>
          <p:nvPr/>
        </p:nvCxnSpPr>
        <p:spPr>
          <a:xfrm flipV="1">
            <a:off x="3480180" y="3002508"/>
            <a:ext cx="1555844" cy="232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80180" y="3234519"/>
            <a:ext cx="1555842" cy="375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1" idx="1"/>
          </p:cNvCxnSpPr>
          <p:nvPr/>
        </p:nvCxnSpPr>
        <p:spPr>
          <a:xfrm>
            <a:off x="3480180" y="3234519"/>
            <a:ext cx="1555843" cy="102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80180" y="3234519"/>
            <a:ext cx="1555842" cy="1651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7" idx="1"/>
          </p:cNvCxnSpPr>
          <p:nvPr/>
        </p:nvCxnSpPr>
        <p:spPr>
          <a:xfrm>
            <a:off x="3480180" y="3234519"/>
            <a:ext cx="1555842" cy="2367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80180" y="3234519"/>
            <a:ext cx="1555842" cy="2975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815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552" y="419878"/>
            <a:ext cx="8742784" cy="1138334"/>
          </a:xfrm>
        </p:spPr>
        <p:txBody>
          <a:bodyPr>
            <a:normAutofit/>
          </a:bodyPr>
          <a:lstStyle/>
          <a:p>
            <a:pPr lvl="0"/>
            <a:r>
              <a:rPr lang="en-US" sz="2800" b="1" u="sng">
                <a:latin typeface="Times New Roman" panose="02020603050405020304" pitchFamily="18" charset="0"/>
                <a:cs typeface="Times New Roman" panose="02020603050405020304" pitchFamily="18" charset="0"/>
              </a:rPr>
              <a:t>Bước </a:t>
            </a:r>
            <a:r>
              <a:rPr lang="en-US" sz="2800" b="1" u="sng" smtClean="0">
                <a:latin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cs typeface="Times New Roman" panose="02020603050405020304" pitchFamily="18" charset="0"/>
              </a:rPr>
              <a:t>Giới </a:t>
            </a:r>
            <a:r>
              <a:rPr lang="en-US" sz="2800">
                <a:latin typeface="Times New Roman" panose="02020603050405020304" pitchFamily="18" charset="0"/>
                <a:cs typeface="Times New Roman" panose="02020603050405020304" pitchFamily="18" charset="0"/>
              </a:rPr>
              <a:t>thiệu về các tác động tích cực, tiêu cực khi triển khai Dự </a:t>
            </a:r>
            <a:r>
              <a:rPr lang="en-US" sz="2800" smtClean="0">
                <a:latin typeface="Times New Roman" panose="02020603050405020304" pitchFamily="18" charset="0"/>
                <a:cs typeface="Times New Roman" panose="02020603050405020304" pitchFamily="18" charset="0"/>
              </a:rPr>
              <a:t>án</a:t>
            </a:r>
            <a:endParaRPr lang="en-US" sz="2800">
              <a:latin typeface="Times New Roman" panose="02020603050405020304" pitchFamily="18" charset="0"/>
              <a:cs typeface="Times New Roman" panose="02020603050405020304" pitchFamily="18" charset="0"/>
            </a:endParaRPr>
          </a:p>
        </p:txBody>
      </p:sp>
      <p:graphicFrame>
        <p:nvGraphicFramePr>
          <p:cNvPr id="10" name="Diagram 9"/>
          <p:cNvGraphicFramePr/>
          <p:nvPr>
            <p:extLst>
              <p:ext uri="{D42A27DB-BD31-4B8C-83A1-F6EECF244321}">
                <p14:modId xmlns:p14="http://schemas.microsoft.com/office/powerpoint/2010/main" val="35864879"/>
              </p:ext>
            </p:extLst>
          </p:nvPr>
        </p:nvGraphicFramePr>
        <p:xfrm>
          <a:off x="307910" y="1324947"/>
          <a:ext cx="11625943" cy="5430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69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866" y="245660"/>
            <a:ext cx="8742784" cy="818865"/>
          </a:xfrm>
        </p:spPr>
        <p:txBody>
          <a:bodyPr>
            <a:normAutofit fontScale="90000"/>
          </a:bodyPr>
          <a:lstStyle/>
          <a:p>
            <a:pPr lvl="0"/>
            <a:r>
              <a:rPr lang="en-US" sz="2800" b="1" u="sng" dirty="0" err="1">
                <a:latin typeface="Times New Roman" panose="02020603050405020304" pitchFamily="18" charset="0"/>
                <a:cs typeface="Times New Roman" panose="02020603050405020304" pitchFamily="18" charset="0"/>
              </a:rPr>
              <a:t>Bước</a:t>
            </a:r>
            <a:r>
              <a:rPr lang="en-US" sz="2800" b="1" u="sng"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tiếp</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graphicFrame>
        <p:nvGraphicFramePr>
          <p:cNvPr id="10" name="Diagram 9"/>
          <p:cNvGraphicFramePr/>
          <p:nvPr>
            <p:extLst>
              <p:ext uri="{D42A27DB-BD31-4B8C-83A1-F6EECF244321}">
                <p14:modId xmlns:p14="http://schemas.microsoft.com/office/powerpoint/2010/main" val="1376808718"/>
              </p:ext>
            </p:extLst>
          </p:nvPr>
        </p:nvGraphicFramePr>
        <p:xfrm>
          <a:off x="755374" y="1473958"/>
          <a:ext cx="11241007" cy="521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280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7" y="624110"/>
            <a:ext cx="9591836" cy="607531"/>
          </a:xfrm>
        </p:spPr>
        <p:txBody>
          <a:bodyPr>
            <a:normAutofit/>
          </a:bodyPr>
          <a:lstStyle/>
          <a:p>
            <a:r>
              <a:rPr lang="en-US" sz="3000" smtClean="0">
                <a:latin typeface="Times New Roman" panose="02020603050405020304" pitchFamily="18" charset="0"/>
                <a:cs typeface="Times New Roman" panose="02020603050405020304" pitchFamily="18" charset="0"/>
              </a:rPr>
              <a:t>Ví dụ các tác động tích cực</a:t>
            </a:r>
            <a:endParaRPr lang="en-US" sz="3000">
              <a:latin typeface="Times New Roman" panose="02020603050405020304" pitchFamily="18" charset="0"/>
              <a:cs typeface="Times New Roman" panose="02020603050405020304" pitchFamily="18" charset="0"/>
            </a:endParaRPr>
          </a:p>
        </p:txBody>
      </p:sp>
      <p:sp>
        <p:nvSpPr>
          <p:cNvPr id="5" name="Rectangle 4"/>
          <p:cNvSpPr/>
          <p:nvPr/>
        </p:nvSpPr>
        <p:spPr>
          <a:xfrm>
            <a:off x="1508449" y="1398333"/>
            <a:ext cx="7252995" cy="646331"/>
          </a:xfrm>
          <a:prstGeom prst="rect">
            <a:avLst/>
          </a:prstGeom>
        </p:spPr>
        <p:txBody>
          <a:bodyPr wrap="square">
            <a:spAutoFit/>
          </a:bodyPr>
          <a:lstStyle/>
          <a:p>
            <a:pPr algn="just">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Tiếp nhận và xử lý hồ sơ của người dân khi thực hiện các thủ tục hành chính về lĩnh vực đất đai…</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78477" y="2044664"/>
            <a:ext cx="8583775" cy="4514756"/>
          </a:xfrm>
          <a:prstGeom prst="rect">
            <a:avLst/>
          </a:prstGeom>
          <a:noFill/>
          <a:ln>
            <a:noFill/>
          </a:ln>
        </p:spPr>
      </p:pic>
    </p:spTree>
    <p:extLst>
      <p:ext uri="{BB962C8B-B14F-4D97-AF65-F5344CB8AC3E}">
        <p14:creationId xmlns:p14="http://schemas.microsoft.com/office/powerpoint/2010/main" val="572165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7" y="624110"/>
            <a:ext cx="9591836" cy="607531"/>
          </a:xfrm>
        </p:spPr>
        <p:txBody>
          <a:bodyPr>
            <a:normAutofit/>
          </a:bodyPr>
          <a:lstStyle/>
          <a:p>
            <a:r>
              <a:rPr lang="en-US" sz="3000" smtClean="0">
                <a:latin typeface="Times New Roman" panose="02020603050405020304" pitchFamily="18" charset="0"/>
                <a:cs typeface="Times New Roman" panose="02020603050405020304" pitchFamily="18" charset="0"/>
              </a:rPr>
              <a:t>Ví dụ các tác động tích cực </a:t>
            </a:r>
            <a:r>
              <a:rPr lang="en-US" sz="3000" i="1" smtClean="0">
                <a:latin typeface="Times New Roman" panose="02020603050405020304" pitchFamily="18" charset="0"/>
                <a:cs typeface="Times New Roman" panose="02020603050405020304" pitchFamily="18" charset="0"/>
              </a:rPr>
              <a:t>(tiếp)</a:t>
            </a:r>
            <a:endParaRPr lang="en-US" sz="3000" i="1">
              <a:latin typeface="Times New Roman" panose="02020603050405020304" pitchFamily="18" charset="0"/>
              <a:cs typeface="Times New Roman" panose="02020603050405020304" pitchFamily="18" charset="0"/>
            </a:endParaRPr>
          </a:p>
        </p:txBody>
      </p:sp>
      <p:sp>
        <p:nvSpPr>
          <p:cNvPr id="5" name="Rectangle 4"/>
          <p:cNvSpPr/>
          <p:nvPr/>
        </p:nvSpPr>
        <p:spPr>
          <a:xfrm>
            <a:off x="1508449" y="1398333"/>
            <a:ext cx="7252995" cy="400110"/>
          </a:xfrm>
          <a:prstGeom prst="rect">
            <a:avLst/>
          </a:prstGeom>
        </p:spPr>
        <p:txBody>
          <a:bodyPr wrap="square">
            <a:spAutoFit/>
          </a:bodyPr>
          <a:lstStyle/>
          <a:p>
            <a:r>
              <a:rPr lang="en-US" sz="2000"/>
              <a:t>- Tra cứu thông tin hồ sơ địa chính</a:t>
            </a: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424" y="1798443"/>
            <a:ext cx="8518460" cy="4690732"/>
          </a:xfrm>
          <a:prstGeom prst="rect">
            <a:avLst/>
          </a:prstGeom>
          <a:noFill/>
          <a:ln>
            <a:noFill/>
          </a:ln>
        </p:spPr>
      </p:pic>
    </p:spTree>
    <p:extLst>
      <p:ext uri="{BB962C8B-B14F-4D97-AF65-F5344CB8AC3E}">
        <p14:creationId xmlns:p14="http://schemas.microsoft.com/office/powerpoint/2010/main" val="255741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7" y="624110"/>
            <a:ext cx="9591836" cy="607531"/>
          </a:xfrm>
        </p:spPr>
        <p:txBody>
          <a:bodyPr>
            <a:normAutofit/>
          </a:bodyPr>
          <a:lstStyle/>
          <a:p>
            <a:r>
              <a:rPr lang="en-US" sz="3000" smtClean="0">
                <a:latin typeface="Times New Roman" panose="02020603050405020304" pitchFamily="18" charset="0"/>
                <a:cs typeface="Times New Roman" panose="02020603050405020304" pitchFamily="18" charset="0"/>
              </a:rPr>
              <a:t>Ví dụ các tác động tích cực </a:t>
            </a:r>
            <a:r>
              <a:rPr lang="en-US" sz="3000" i="1" smtClean="0">
                <a:latin typeface="Times New Roman" panose="02020603050405020304" pitchFamily="18" charset="0"/>
                <a:cs typeface="Times New Roman" panose="02020603050405020304" pitchFamily="18" charset="0"/>
              </a:rPr>
              <a:t>(tiếp)</a:t>
            </a:r>
            <a:endParaRPr lang="en-US" sz="3000" i="1">
              <a:latin typeface="Times New Roman" panose="02020603050405020304" pitchFamily="18" charset="0"/>
              <a:cs typeface="Times New Roman" panose="02020603050405020304" pitchFamily="18" charset="0"/>
            </a:endParaRPr>
          </a:p>
        </p:txBody>
      </p:sp>
      <p:sp>
        <p:nvSpPr>
          <p:cNvPr id="5" name="Rectangle 4"/>
          <p:cNvSpPr/>
          <p:nvPr/>
        </p:nvSpPr>
        <p:spPr>
          <a:xfrm>
            <a:off x="1508449" y="1398333"/>
            <a:ext cx="9007151"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01810" y="2130827"/>
            <a:ext cx="9716277" cy="4727173"/>
          </a:xfrm>
          <a:prstGeom prst="rect">
            <a:avLst/>
          </a:prstGeom>
          <a:noFill/>
          <a:ln>
            <a:noFill/>
          </a:ln>
        </p:spPr>
      </p:pic>
    </p:spTree>
    <p:extLst>
      <p:ext uri="{BB962C8B-B14F-4D97-AF65-F5344CB8AC3E}">
        <p14:creationId xmlns:p14="http://schemas.microsoft.com/office/powerpoint/2010/main" val="1382045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77" y="624110"/>
            <a:ext cx="9591836" cy="607531"/>
          </a:xfrm>
        </p:spPr>
        <p:txBody>
          <a:bodyPr>
            <a:normAutofit/>
          </a:bodyPr>
          <a:lstStyle/>
          <a:p>
            <a:r>
              <a:rPr lang="en-US" sz="3000" smtClean="0">
                <a:latin typeface="Times New Roman" panose="02020603050405020304" pitchFamily="18" charset="0"/>
                <a:cs typeface="Times New Roman" panose="02020603050405020304" pitchFamily="18" charset="0"/>
              </a:rPr>
              <a:t>Ví dụ các tác động tích cực </a:t>
            </a:r>
            <a:r>
              <a:rPr lang="en-US" sz="3000" i="1" smtClean="0">
                <a:latin typeface="Times New Roman" panose="02020603050405020304" pitchFamily="18" charset="0"/>
                <a:cs typeface="Times New Roman" panose="02020603050405020304" pitchFamily="18" charset="0"/>
              </a:rPr>
              <a:t>(tiếp)</a:t>
            </a:r>
            <a:endParaRPr lang="en-US" sz="3000" i="1">
              <a:latin typeface="Times New Roman" panose="02020603050405020304" pitchFamily="18" charset="0"/>
              <a:cs typeface="Times New Roman" panose="02020603050405020304" pitchFamily="18" charset="0"/>
            </a:endParaRPr>
          </a:p>
        </p:txBody>
      </p:sp>
      <p:sp>
        <p:nvSpPr>
          <p:cNvPr id="5" name="Rectangle 4"/>
          <p:cNvSpPr/>
          <p:nvPr/>
        </p:nvSpPr>
        <p:spPr>
          <a:xfrm>
            <a:off x="1508449" y="1398333"/>
            <a:ext cx="9007151" cy="707886"/>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 Người dân thực hiện tra cứu thông tin đất đai trên cổng thông tin đất đai như nào, và khi tra cứu thì họ nắm được các thông tin gì…</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360" y="2106219"/>
            <a:ext cx="8778240" cy="4593161"/>
          </a:xfrm>
          <a:prstGeom prst="rect">
            <a:avLst/>
          </a:prstGeom>
          <a:noFill/>
          <a:ln>
            <a:noFill/>
          </a:ln>
        </p:spPr>
      </p:pic>
    </p:spTree>
    <p:extLst>
      <p:ext uri="{BB962C8B-B14F-4D97-AF65-F5344CB8AC3E}">
        <p14:creationId xmlns:p14="http://schemas.microsoft.com/office/powerpoint/2010/main" val="2754145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541" y="502812"/>
            <a:ext cx="8911687" cy="1280890"/>
          </a:xfrm>
        </p:spPr>
        <p:txBody>
          <a:bodyPr>
            <a:normAutofit/>
          </a:bodyPr>
          <a:lstStyle/>
          <a:p>
            <a:pPr lvl="0"/>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qua </a:t>
            </a: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t>.</a:t>
            </a:r>
          </a:p>
        </p:txBody>
      </p:sp>
      <p:sp>
        <p:nvSpPr>
          <p:cNvPr id="3" name="Content Placeholder 2"/>
          <p:cNvSpPr>
            <a:spLocks noGrp="1"/>
          </p:cNvSpPr>
          <p:nvPr>
            <p:ph idx="1"/>
          </p:nvPr>
        </p:nvSpPr>
        <p:spPr>
          <a:xfrm>
            <a:off x="1622541" y="1783702"/>
            <a:ext cx="8915400" cy="4701074"/>
          </a:xfrm>
        </p:spPr>
        <p:txBody>
          <a:bodyPr>
            <a:normAutofit/>
          </a:bodyPr>
          <a:lstStyle/>
          <a:p>
            <a:r>
              <a:rPr lang="en-US" sz="2000" b="1" dirty="0" err="1" smtClean="0">
                <a:latin typeface="Times New Roman" panose="02020603050405020304" pitchFamily="18" charset="0"/>
                <a:cs typeface="Times New Roman" panose="02020603050405020304" pitchFamily="18" charset="0"/>
              </a:rPr>
              <a:t>Yêu</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qua 1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Mẫu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phỏng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vấn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đính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kèm</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b="1" dirty="0" err="1" smtClean="0">
                <a:latin typeface="Times New Roman" panose="02020603050405020304" pitchFamily="18" charset="0"/>
                <a:cs typeface="Times New Roman" panose="02020603050405020304" pitchFamily="18" charset="0"/>
              </a:rPr>
              <a:t>Mục</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DTTS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nghèo</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nghèo</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nghèo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8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7656" y="2675167"/>
            <a:ext cx="7477945" cy="861774"/>
          </a:xfrm>
          <a:prstGeom prst="rect">
            <a:avLst/>
          </a:prstGeom>
        </p:spPr>
        <p:txBody>
          <a:bodyPr wrap="none">
            <a:spAutoFit/>
          </a:bodyPr>
          <a:lstStyle/>
          <a:p>
            <a:pPr algn="ctr"/>
            <a:r>
              <a:rPr lang="en-US" sz="50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TRÂN TRỌNG CẢM ƠN.</a:t>
            </a:r>
            <a:endParaRPr lang="en-US" sz="50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86858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925" y="624110"/>
            <a:ext cx="9725688" cy="495006"/>
          </a:xfrm>
        </p:spPr>
        <p:txBody>
          <a:bodyPr>
            <a:normAutofit fontScale="90000"/>
          </a:bodyPr>
          <a:lstStyle/>
          <a:p>
            <a:r>
              <a:rPr lang="en-US" sz="2800" b="1" dirty="0" smtClean="0">
                <a:latin typeface="Times New Roman" panose="02020603050405020304" pitchFamily="18" charset="0"/>
                <a:cs typeface="Times New Roman" panose="02020603050405020304" pitchFamily="18" charset="0"/>
              </a:rPr>
              <a:t>I. </a:t>
            </a:r>
            <a:r>
              <a:rPr lang="en-US" sz="2800" b="1" dirty="0" err="1" smtClean="0">
                <a:latin typeface="Times New Roman" panose="02020603050405020304" pitchFamily="18" charset="0"/>
                <a:cs typeface="Times New Roman" panose="02020603050405020304" pitchFamily="18" charset="0"/>
              </a:rPr>
              <a:t>Căn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lý</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5141" y="1050879"/>
            <a:ext cx="11371811" cy="5466300"/>
          </a:xfrm>
        </p:spPr>
        <p:txBody>
          <a:bodyPr>
            <a:noAutofit/>
          </a:bodyPr>
          <a:lstStyle/>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Căn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1238/</a:t>
            </a:r>
            <a:r>
              <a:rPr lang="en-US" sz="2000" dirty="0" err="1">
                <a:latin typeface="Times New Roman" panose="02020603050405020304" pitchFamily="18" charset="0"/>
                <a:cs typeface="Times New Roman" panose="02020603050405020304" pitchFamily="18" charset="0"/>
              </a:rPr>
              <a:t>QĐ-BTNMT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30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05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2016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VILG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1141/</a:t>
            </a:r>
            <a:r>
              <a:rPr lang="en-US" sz="2000" dirty="0" err="1">
                <a:latin typeface="Times New Roman" panose="02020603050405020304" pitchFamily="18" charset="0"/>
                <a:cs typeface="Times New Roman" panose="02020603050405020304" pitchFamily="18" charset="0"/>
              </a:rPr>
              <a:t>QĐ-BTNMT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05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Sổ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đai</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1205/</a:t>
            </a:r>
            <a:r>
              <a:rPr lang="en-US" sz="2000" dirty="0" err="1">
                <a:latin typeface="Times New Roman" pitchFamily="18" charset="0"/>
                <a:cs typeface="Times New Roman" pitchFamily="18" charset="0"/>
              </a:rPr>
              <a:t>QĐ-UBND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31/5/2016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UBND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đai</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VILG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smtClean="0">
                <a:latin typeface="Times New Roman" pitchFamily="18" charset="0"/>
                <a:cs typeface="Times New Roman"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cứ</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số</a:t>
            </a:r>
            <a:r>
              <a:rPr lang="en-US" sz="2000" dirty="0" smtClean="0">
                <a:solidFill>
                  <a:schemeClr val="tx1"/>
                </a:solidFill>
                <a:latin typeface="Times New Roman" panose="02020603050405020304" pitchFamily="18" charset="0"/>
                <a:cs typeface="Times New Roman" panose="02020603050405020304" pitchFamily="18" charset="0"/>
              </a:rPr>
              <a:t> 356/</a:t>
            </a:r>
            <a:r>
              <a:rPr lang="en-US" sz="2000" dirty="0" err="1" smtClean="0">
                <a:solidFill>
                  <a:schemeClr val="tx1"/>
                </a:solidFill>
                <a:latin typeface="Times New Roman" panose="02020603050405020304" pitchFamily="18" charset="0"/>
                <a:cs typeface="Times New Roman" panose="02020603050405020304" pitchFamily="18" charset="0"/>
              </a:rPr>
              <a:t>KH-QLDAVILG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ngày</a:t>
            </a:r>
            <a:r>
              <a:rPr lang="en-US" sz="2000" dirty="0" smtClean="0">
                <a:solidFill>
                  <a:schemeClr val="tx1"/>
                </a:solidFill>
                <a:latin typeface="Times New Roman" panose="02020603050405020304" pitchFamily="18" charset="0"/>
                <a:cs typeface="Times New Roman" panose="02020603050405020304" pitchFamily="18" charset="0"/>
              </a:rPr>
              <a:t> 15/11/2021 </a:t>
            </a:r>
            <a:r>
              <a:rPr lang="en-US" sz="2000" dirty="0" err="1" smtClean="0">
                <a:solidFill>
                  <a:schemeClr val="tx1"/>
                </a:solidFill>
                <a:latin typeface="Times New Roman" panose="02020603050405020304" pitchFamily="18" charset="0"/>
                <a:cs typeface="Times New Roman" panose="02020603050405020304" pitchFamily="18" charset="0"/>
              </a:rPr>
              <a:t>của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Ban </a:t>
            </a:r>
            <a:r>
              <a:rPr lang="en-US" sz="2000" dirty="0" err="1">
                <a:solidFill>
                  <a:schemeClr val="tx1"/>
                </a:solidFill>
                <a:latin typeface="Times New Roman" panose="02020603050405020304" pitchFamily="18" charset="0"/>
                <a:cs typeface="Times New Roman" panose="02020603050405020304" pitchFamily="18" charset="0"/>
              </a:rPr>
              <a:t>Quản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VILG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t>
            </a:r>
            <a:r>
              <a:rPr lang="en-US" sz="2000" dirty="0" err="1" smtClean="0">
                <a:solidFill>
                  <a:schemeClr val="tx1"/>
                </a:solidFill>
                <a:latin typeface="Times New Roman" panose="02020603050405020304" pitchFamily="18" charset="0"/>
                <a:cs typeface="Times New Roman" panose="02020603050405020304" pitchFamily="18" charset="0"/>
              </a:rPr>
              <a:t>hực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tộc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số</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itchFamily="18" charset="0"/>
                <a:cs typeface="Times New Roman" pitchFamily="18" charset="0"/>
              </a:rPr>
              <a:t>Căn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cứ</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Quyết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định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số</a:t>
            </a: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a:t>
            </a:r>
            <a:r>
              <a:rPr lang="en-US" sz="2000" dirty="0" err="1">
                <a:solidFill>
                  <a:srgbClr val="FF0000"/>
                </a:solidFill>
                <a:latin typeface="Times New Roman" pitchFamily="18" charset="0"/>
                <a:cs typeface="Times New Roman" pitchFamily="18" charset="0"/>
              </a:rPr>
              <a:t>QĐ-UBND</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ngày</a:t>
            </a:r>
            <a:r>
              <a:rPr lang="en-US" sz="2000" dirty="0">
                <a:solidFill>
                  <a:srgbClr val="FF0000"/>
                </a:solidFill>
                <a:latin typeface="Times New Roman" pitchFamily="18" charset="0"/>
                <a:cs typeface="Times New Roman" pitchFamily="18" charset="0"/>
              </a:rPr>
              <a:t>      /11/2021 </a:t>
            </a:r>
            <a:r>
              <a:rPr lang="en-US" sz="2000" dirty="0" err="1">
                <a:solidFill>
                  <a:srgbClr val="FF0000"/>
                </a:solidFill>
                <a:latin typeface="Times New Roman" pitchFamily="18" charset="0"/>
                <a:cs typeface="Times New Roman" pitchFamily="18" charset="0"/>
              </a:rPr>
              <a:t>của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Chủ</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tịch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UBND</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tỉnh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Nguyên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về</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việc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thành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lập</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Nhóm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tham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vấn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cộng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đồng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cấp</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tỉnh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Kế</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hoạch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phát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triển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tộc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thiểu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số</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thuộc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dự</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án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VILG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tỉnh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Nguyên</a:t>
            </a:r>
            <a:r>
              <a:rPr lang="en-US" sz="2000" dirty="0">
                <a:solidFill>
                  <a:srgbClr val="FF0000"/>
                </a:solidFill>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152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45" y="507732"/>
            <a:ext cx="10075023" cy="772428"/>
          </a:xfrm>
        </p:spPr>
        <p:txBody>
          <a:bodyPr>
            <a:noAutofit/>
          </a:bodyPr>
          <a:lstStyle/>
          <a:p>
            <a:r>
              <a:rPr lang="en-US" sz="2800" b="1" smtClean="0">
                <a:latin typeface="Times New Roman" panose="02020603050405020304" pitchFamily="18" charset="0"/>
                <a:cs typeface="Times New Roman" panose="02020603050405020304" pitchFamily="18" charset="0"/>
              </a:rPr>
              <a:t>II. </a:t>
            </a:r>
            <a:r>
              <a:rPr lang="en-US" sz="2800" b="1">
                <a:latin typeface="Times New Roman" panose="02020603050405020304" pitchFamily="18" charset="0"/>
                <a:cs typeface="Times New Roman" panose="02020603050405020304" pitchFamily="18" charset="0"/>
              </a:rPr>
              <a:t>Khung chính sách về Dân tộc thiểu số (DTTS) của Việt Nam và Ngân hàng thế giới</a:t>
            </a:r>
          </a:p>
        </p:txBody>
      </p:sp>
      <p:sp>
        <p:nvSpPr>
          <p:cNvPr id="5" name="Content Placeholder 4"/>
          <p:cNvSpPr>
            <a:spLocks noGrp="1"/>
          </p:cNvSpPr>
          <p:nvPr>
            <p:ph idx="1"/>
          </p:nvPr>
        </p:nvSpPr>
        <p:spPr>
          <a:xfrm>
            <a:off x="133002" y="1396538"/>
            <a:ext cx="11770821" cy="5004261"/>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DTTS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Việt</a:t>
            </a:r>
            <a:r>
              <a:rPr lang="en-US" sz="2000" b="1" dirty="0">
                <a:latin typeface="Times New Roman" panose="02020603050405020304" pitchFamily="18" charset="0"/>
                <a:cs typeface="Times New Roman" panose="02020603050405020304" pitchFamily="18" charset="0"/>
              </a:rPr>
              <a:t> Nam</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Nhà </a:t>
            </a:r>
            <a:r>
              <a:rPr lang="vi-VN" sz="2000" dirty="0">
                <a:latin typeface="Times New Roman" panose="02020603050405020304" pitchFamily="18" charset="0"/>
                <a:cs typeface="Times New Roman" panose="02020603050405020304" pitchFamily="18" charset="0"/>
              </a:rPr>
              <a:t>nước Việt Nam đã ban hành các chính sách về việc áp dụng chính sách kinh tế - xã hội cho từng vùng và từng dân tộc, có tính đến nhu cầu cụ thể của các nhóm DTTS. Kế hoạch và chiến lược phát triển kinh tế - xã hội cho sự phát triển kinh tế - xã hội của Việt Nam chú trọng tới DTTS, trong đó một số chương trình quan trọng như Chương trình 135 (xây dựng cơ sở hạ tầng cho khu vực nghèo, vùng xa và sâu) và Chương trình 134 (xóa nhà tạm).</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Luật </a:t>
            </a:r>
            <a:r>
              <a:rPr lang="vi-VN" sz="2000" dirty="0">
                <a:latin typeface="Times New Roman" panose="02020603050405020304" pitchFamily="18" charset="0"/>
                <a:cs typeface="Times New Roman" panose="02020603050405020304" pitchFamily="18" charset="0"/>
              </a:rPr>
              <a:t>Đất đai 2013 đã có những quy định cụ thể về chính sách đất đai đối với người DTTS, cụ thể như sau:  </a:t>
            </a:r>
            <a:endParaRPr lang="en-US" sz="2000" dirty="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 Điều 27 quy định: Nhà nước có chính sách về đất ở, đất sinh hoạt cộng đồng cho đồng bào DTTS phù hợp với phong tục, tập quán, bản sắc văn hóa và điều kiện thực tế của từng vùng; có chính sách tạo điều kiện cho đồng bào DTTS trực tiếp sản xuất nông nghiệp ở nông thôn có đất để sản xuất nông nghiệp.</a:t>
            </a:r>
            <a:endParaRPr lang="en-US" sz="2000" dirty="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Điều 110 quy định miễn, giảm tiền sử dụng đất, tiền thuê đất đối với trường hợp sử dụng đất để thực hiện chính sách nhà ở, đất ở đối với hộ gia đình, cá nhân là DTTS ở vùng có điều kiện kinh tế - xã hội đặc biệt khó khăn, vùng biên giới, hải đảo; sử dụng đất sản xuất nông nghiệp đối với hộ gia đình, cá nhân là DTTS.</a:t>
            </a:r>
            <a:endParaRPr lang="en-US" sz="2000" dirty="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Điều 133 quy định việc giao đất, cho thuê đất phải ưu tiên hộ gia đình, cá nhân là DTTS không có đất hoặc thiếu đất sản xuất ở địa phương</a:t>
            </a:r>
            <a:r>
              <a:rPr lang="vi-VN"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75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5797" y="474481"/>
            <a:ext cx="10075023" cy="772428"/>
          </a:xfrm>
        </p:spPr>
        <p:txBody>
          <a:bodyPr>
            <a:noAutofit/>
          </a:bodyPr>
          <a:lstStyle/>
          <a:p>
            <a:r>
              <a:rPr lang="en-US" sz="2800" b="1" smtClean="0">
                <a:latin typeface="Times New Roman" panose="02020603050405020304" pitchFamily="18" charset="0"/>
                <a:cs typeface="Times New Roman" panose="02020603050405020304" pitchFamily="18" charset="0"/>
              </a:rPr>
              <a:t>II. </a:t>
            </a:r>
            <a:r>
              <a:rPr lang="en-US" sz="2800" b="1">
                <a:latin typeface="Times New Roman" panose="02020603050405020304" pitchFamily="18" charset="0"/>
                <a:cs typeface="Times New Roman" panose="02020603050405020304" pitchFamily="18" charset="0"/>
              </a:rPr>
              <a:t>Khung chính sách về Dân tộc thiểu số (DTTS) của Việt Nam và Ngân hàng thế </a:t>
            </a:r>
            <a:r>
              <a:rPr lang="en-US" sz="2800" b="1" smtClean="0">
                <a:latin typeface="Times New Roman" panose="02020603050405020304" pitchFamily="18" charset="0"/>
                <a:cs typeface="Times New Roman" panose="02020603050405020304" pitchFamily="18" charset="0"/>
              </a:rPr>
              <a:t>giới </a:t>
            </a:r>
            <a:r>
              <a:rPr lang="en-US" sz="2800" i="1" smtClean="0">
                <a:latin typeface="Times New Roman" panose="02020603050405020304" pitchFamily="18" charset="0"/>
                <a:cs typeface="Times New Roman" panose="02020603050405020304" pitchFamily="18" charset="0"/>
              </a:rPr>
              <a:t>(tiếp)</a:t>
            </a:r>
            <a:endParaRPr lang="en-US" sz="2800" i="1">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19878" y="1396538"/>
            <a:ext cx="11772122" cy="5004261"/>
          </a:xfrm>
        </p:spPr>
        <p:txBody>
          <a:bodyPr>
            <a:noAutofit/>
          </a:bodyPr>
          <a:lstStyle/>
          <a:p>
            <a:pPr marL="0" indent="0" algn="just">
              <a:buNone/>
            </a:pPr>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DTTS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Chính </a:t>
            </a:r>
            <a:r>
              <a:rPr lang="vi-VN" sz="2000" dirty="0">
                <a:latin typeface="Times New Roman" panose="02020603050405020304" pitchFamily="18" charset="0"/>
                <a:cs typeface="Times New Roman" panose="02020603050405020304" pitchFamily="18" charset="0"/>
              </a:rPr>
              <a:t>sách hoạt động 4.10 (cập nhật năm 2005) của NHTG yêu cầu Bên đi vay thực hiện một quá trình tham vấn tự do, được thông báo trước và được thực hiện trước khi tiến hành </a:t>
            </a:r>
            <a:r>
              <a:rPr lang="en-US" sz="2000" dirty="0">
                <a:latin typeface="Times New Roman" panose="02020603050405020304" pitchFamily="18" charset="0"/>
                <a:cs typeface="Times New Roman" panose="02020603050405020304" pitchFamily="18" charset="0"/>
              </a:rPr>
              <a:t>D</a:t>
            </a:r>
            <a:r>
              <a:rPr lang="vi-VN" sz="2000" dirty="0">
                <a:latin typeface="Times New Roman" panose="02020603050405020304" pitchFamily="18" charset="0"/>
                <a:cs typeface="Times New Roman" panose="02020603050405020304" pitchFamily="18" charset="0"/>
              </a:rPr>
              <a:t>ự án với người DTTS khi họ bị ảnh hưởng bởi dự án. Mục đích của việc tham vấn này là nhằm tránh hoặc giảm thiểu những tác động xấu của dự án đến người DTTS và để đảm bảo các hoạt động của dự án phù hợp với văn hóa và phong tục của địa phương. </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Chính </a:t>
            </a:r>
            <a:r>
              <a:rPr lang="vi-VN" sz="2000" dirty="0">
                <a:latin typeface="Times New Roman" panose="02020603050405020304" pitchFamily="18" charset="0"/>
                <a:cs typeface="Times New Roman" panose="02020603050405020304" pitchFamily="18" charset="0"/>
              </a:rPr>
              <a:t>sách an toàn của NHTG chỉ rõ người dân bản địa/người DTTS là nhóm</a:t>
            </a:r>
            <a:r>
              <a:rPr lang="en-US" sz="2000" dirty="0">
                <a:latin typeface="Times New Roman" panose="02020603050405020304" pitchFamily="18" charset="0"/>
                <a:cs typeface="Times New Roman" panose="02020603050405020304" pitchFamily="18" charset="0"/>
              </a:rPr>
              <a:t>:</a:t>
            </a:r>
          </a:p>
          <a:p>
            <a:pPr marL="0" indent="0" algn="just">
              <a:buNone/>
            </a:pPr>
            <a:r>
              <a:rPr lang="vi-VN"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a) </a:t>
            </a:r>
            <a:r>
              <a:rPr lang="en-US" sz="2000" dirty="0" smtClean="0">
                <a:latin typeface="Times New Roman" panose="02020603050405020304" pitchFamily="18" charset="0"/>
                <a:cs typeface="Times New Roman" panose="02020603050405020304" pitchFamily="18" charset="0"/>
              </a:rPr>
              <a:t>T</a:t>
            </a:r>
            <a:r>
              <a:rPr lang="vi-VN" sz="2000" dirty="0" smtClean="0">
                <a:latin typeface="Times New Roman" panose="02020603050405020304" pitchFamily="18" charset="0"/>
                <a:cs typeface="Times New Roman" panose="02020603050405020304" pitchFamily="18" charset="0"/>
              </a:rPr>
              <a:t>ự </a:t>
            </a:r>
            <a:r>
              <a:rPr lang="vi-VN" sz="2000" dirty="0">
                <a:latin typeface="Times New Roman" panose="02020603050405020304" pitchFamily="18" charset="0"/>
                <a:cs typeface="Times New Roman" panose="02020603050405020304" pitchFamily="18" charset="0"/>
              </a:rPr>
              <a:t>xác định là những thành viên của nhóm văn hóa bản địa riêng biệt và được những nhóm khác công nhận;</a:t>
            </a:r>
            <a:endParaRPr lang="en-US" sz="2000" dirty="0">
              <a:latin typeface="Times New Roman" panose="02020603050405020304" pitchFamily="18" charset="0"/>
              <a:cs typeface="Times New Roman" panose="02020603050405020304" pitchFamily="18" charset="0"/>
            </a:endParaRPr>
          </a:p>
          <a:p>
            <a:pPr marL="0" indent="0" algn="just">
              <a:buNone/>
            </a:pPr>
            <a:r>
              <a:rPr lang="vi-VN" sz="2000" dirty="0" smtClean="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b) </a:t>
            </a:r>
            <a:r>
              <a:rPr lang="en-US" sz="2000" dirty="0" smtClean="0">
                <a:latin typeface="Times New Roman" panose="02020603050405020304" pitchFamily="18" charset="0"/>
                <a:cs typeface="Times New Roman" panose="02020603050405020304" pitchFamily="18" charset="0"/>
              </a:rPr>
              <a:t>V</a:t>
            </a:r>
            <a:r>
              <a:rPr lang="vi-VN" sz="2000" dirty="0" smtClean="0">
                <a:latin typeface="Times New Roman" panose="02020603050405020304" pitchFamily="18" charset="0"/>
                <a:cs typeface="Times New Roman" panose="02020603050405020304" pitchFamily="18" charset="0"/>
              </a:rPr>
              <a:t>ùng </a:t>
            </a:r>
            <a:r>
              <a:rPr lang="vi-VN" sz="2000" dirty="0">
                <a:latin typeface="Times New Roman" panose="02020603050405020304" pitchFamily="18" charset="0"/>
                <a:cs typeface="Times New Roman" panose="02020603050405020304" pitchFamily="18" charset="0"/>
              </a:rPr>
              <a:t>chung môi trường sống riêng biệt về mặt địa lý hoặc cùng lãnh thổ của tổ tiên trong khu vực dự án và cùng chung nguồn tài nguyên thiên nhiên trong những môi trường và lãnh thổ này;</a:t>
            </a:r>
            <a:endParaRPr lang="en-US" sz="2000" dirty="0">
              <a:latin typeface="Times New Roman" panose="02020603050405020304" pitchFamily="18" charset="0"/>
              <a:cs typeface="Times New Roman" panose="02020603050405020304" pitchFamily="18" charset="0"/>
            </a:endParaRPr>
          </a:p>
          <a:p>
            <a:pPr marL="0" indent="0" algn="just">
              <a:buNone/>
            </a:pPr>
            <a:r>
              <a:rPr lang="vi-VN" sz="2000" dirty="0">
                <a:latin typeface="Times New Roman" panose="02020603050405020304" pitchFamily="18" charset="0"/>
                <a:cs typeface="Times New Roman" panose="02020603050405020304" pitchFamily="18" charset="0"/>
              </a:rPr>
              <a:t>(c) </a:t>
            </a:r>
            <a:r>
              <a:rPr lang="en-US" sz="2000" dirty="0" smtClean="0">
                <a:latin typeface="Times New Roman" panose="02020603050405020304" pitchFamily="18" charset="0"/>
                <a:cs typeface="Times New Roman" panose="02020603050405020304" pitchFamily="18" charset="0"/>
              </a:rPr>
              <a:t>T</a:t>
            </a:r>
            <a:r>
              <a:rPr lang="vi-VN" sz="2000" dirty="0" smtClean="0">
                <a:latin typeface="Times New Roman" panose="02020603050405020304" pitchFamily="18" charset="0"/>
                <a:cs typeface="Times New Roman" panose="02020603050405020304" pitchFamily="18" charset="0"/>
              </a:rPr>
              <a:t>hể </a:t>
            </a:r>
            <a:r>
              <a:rPr lang="vi-VN" sz="2000" dirty="0">
                <a:latin typeface="Times New Roman" panose="02020603050405020304" pitchFamily="18" charset="0"/>
                <a:cs typeface="Times New Roman" panose="02020603050405020304" pitchFamily="18" charset="0"/>
              </a:rPr>
              <a:t>chế về văn hóa theo phong tục tập quán riêng biệt so với xã hội và văn hóa chung;</a:t>
            </a:r>
            <a:endParaRPr lang="en-US" sz="2000" dirty="0">
              <a:latin typeface="Times New Roman" panose="02020603050405020304" pitchFamily="18" charset="0"/>
              <a:cs typeface="Times New Roman" panose="02020603050405020304" pitchFamily="18" charset="0"/>
            </a:endParaRPr>
          </a:p>
          <a:p>
            <a:pPr marL="0" indent="0" algn="just">
              <a:buNone/>
            </a:pPr>
            <a:r>
              <a:rPr lang="vi-VN" sz="2000" dirty="0">
                <a:latin typeface="Times New Roman" panose="02020603050405020304" pitchFamily="18" charset="0"/>
                <a:cs typeface="Times New Roman" panose="02020603050405020304" pitchFamily="18" charset="0"/>
              </a:rPr>
              <a:t>(d) </a:t>
            </a:r>
            <a:r>
              <a:rPr lang="en-US" sz="2000" dirty="0" smtClean="0">
                <a:latin typeface="Times New Roman" panose="02020603050405020304" pitchFamily="18" charset="0"/>
                <a:cs typeface="Times New Roman" panose="02020603050405020304" pitchFamily="18" charset="0"/>
              </a:rPr>
              <a:t>M</a:t>
            </a:r>
            <a:r>
              <a:rPr lang="vi-VN" sz="2000" dirty="0" smtClean="0">
                <a:latin typeface="Times New Roman" panose="02020603050405020304" pitchFamily="18" charset="0"/>
                <a:cs typeface="Times New Roman" panose="02020603050405020304" pitchFamily="18" charset="0"/>
              </a:rPr>
              <a:t>ột </a:t>
            </a:r>
            <a:r>
              <a:rPr lang="vi-VN" sz="2000" dirty="0">
                <a:latin typeface="Times New Roman" panose="02020603050405020304" pitchFamily="18" charset="0"/>
                <a:cs typeface="Times New Roman" panose="02020603050405020304" pitchFamily="18" charset="0"/>
              </a:rPr>
              <a:t>ngôn ngữ bản địa (riêng), thường là khác với ngôn ngữ chính thức của đất nước hoặc của vùng.</a:t>
            </a:r>
            <a:endParaRPr lang="en-US" sz="2000" dirty="0">
              <a:latin typeface="Times New Roman" panose="02020603050405020304" pitchFamily="18" charset="0"/>
              <a:cs typeface="Times New Roman" panose="02020603050405020304" pitchFamily="18" charset="0"/>
            </a:endParaRPr>
          </a:p>
          <a:p>
            <a:pPr marL="0" indent="0" algn="just">
              <a:buNone/>
            </a:pPr>
            <a:r>
              <a:rPr lang="vi-VN" sz="2000" dirty="0" smtClean="0">
                <a:latin typeface="Times New Roman" panose="02020603050405020304" pitchFamily="18" charset="0"/>
                <a:cs typeface="Times New Roman" panose="02020603050405020304" pitchFamily="18" charset="0"/>
              </a:rPr>
              <a:t>Trong </a:t>
            </a:r>
            <a:r>
              <a:rPr lang="vi-VN" sz="2000" dirty="0">
                <a:latin typeface="Times New Roman" panose="02020603050405020304" pitchFamily="18" charset="0"/>
                <a:cs typeface="Times New Roman" panose="02020603050405020304" pitchFamily="18" charset="0"/>
              </a:rPr>
              <a:t>phạm vi triển khai dự án VILG, các nhóm DTTS tại các địa bàn triển khai dự án có khả năng nhận được lợi ích lâu dài từ việc được truyền thông để nhận thức được các quy định của pháp luật cho đến việc được tiếp cận với các thông tin đất đai và các dịch vụ đất đai.</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067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47" y="624110"/>
            <a:ext cx="10075023" cy="772428"/>
          </a:xfrm>
        </p:spPr>
        <p:txBody>
          <a:bodyPr>
            <a:noAutofit/>
          </a:bodyPr>
          <a:lstStyle/>
          <a:p>
            <a:r>
              <a:rPr lang="en-US" sz="2800" b="1">
                <a:latin typeface="Times New Roman" panose="02020603050405020304" pitchFamily="18" charset="0"/>
                <a:cs typeface="Times New Roman" panose="02020603050405020304" pitchFamily="18" charset="0"/>
              </a:rPr>
              <a:t>III. Cách thức triển khai hoạt động 03, 04</a:t>
            </a:r>
            <a:endParaRPr lang="en-US" sz="280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598516" y="1579418"/>
            <a:ext cx="11305307" cy="4821381"/>
          </a:xfrm>
        </p:spPr>
        <p:txBody>
          <a:bodyPr>
            <a:noAutofit/>
          </a:bodyPr>
          <a:lstStyle/>
          <a:p>
            <a:pPr algn="just"/>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endParaRPr lang="en-US" sz="28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QLDA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vấn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cấp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khóa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huấn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nội</a:t>
            </a:r>
            <a:r>
              <a:rPr lang="en-US" sz="2400" dirty="0">
                <a:solidFill>
                  <a:schemeClr val="tx1"/>
                </a:solidFill>
                <a:latin typeface="Times New Roman" panose="02020603050405020304" pitchFamily="18" charset="0"/>
                <a:cs typeface="Times New Roman" panose="02020603050405020304" pitchFamily="18" charset="0"/>
              </a:rPr>
              <a:t> dung, </a:t>
            </a:r>
            <a:r>
              <a:rPr lang="en-US" sz="2400" dirty="0" err="1">
                <a:solidFill>
                  <a:schemeClr val="tx1"/>
                </a:solidFill>
                <a:latin typeface="Times New Roman" panose="02020603050405020304" pitchFamily="18" charset="0"/>
                <a:cs typeface="Times New Roman" panose="02020603050405020304" pitchFamily="18" charset="0"/>
              </a:rPr>
              <a:t>mục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nằm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phạm</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hỗ</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suốt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DTTS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2512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47" y="624110"/>
            <a:ext cx="10075023" cy="772428"/>
          </a:xfrm>
        </p:spPr>
        <p:txBody>
          <a:bodyPr>
            <a:noAutofit/>
          </a:bodyPr>
          <a:lstStyle/>
          <a:p>
            <a:r>
              <a:rPr lang="en-US" sz="2800" b="1">
                <a:latin typeface="Times New Roman" panose="02020603050405020304" pitchFamily="18" charset="0"/>
                <a:cs typeface="Times New Roman" panose="02020603050405020304" pitchFamily="18" charset="0"/>
              </a:rPr>
              <a:t>III. Cách thức triển khai hoạt động 03, </a:t>
            </a:r>
            <a:r>
              <a:rPr lang="en-US" sz="2800" b="1" smtClean="0">
                <a:latin typeface="Times New Roman" panose="02020603050405020304" pitchFamily="18" charset="0"/>
                <a:cs typeface="Times New Roman" panose="02020603050405020304" pitchFamily="18" charset="0"/>
              </a:rPr>
              <a:t>04 </a:t>
            </a:r>
            <a:r>
              <a:rPr lang="en-US" sz="2800" b="1" i="1" smtClean="0">
                <a:latin typeface="Times New Roman" panose="02020603050405020304" pitchFamily="18" charset="0"/>
                <a:cs typeface="Times New Roman" panose="02020603050405020304" pitchFamily="18" charset="0"/>
              </a:rPr>
              <a:t>(tiếp)</a:t>
            </a:r>
            <a:endParaRPr lang="en-US" sz="2800" i="1">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480228756"/>
              </p:ext>
            </p:extLst>
          </p:nvPr>
        </p:nvGraphicFramePr>
        <p:xfrm>
          <a:off x="503853" y="1546168"/>
          <a:ext cx="11233717" cy="5311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888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05" y="607484"/>
            <a:ext cx="8911687" cy="556297"/>
          </a:xfrm>
        </p:spPr>
        <p:txBody>
          <a:bodyPr>
            <a:normAutofit/>
          </a:bodyPr>
          <a:lstStyle/>
          <a:p>
            <a:r>
              <a:rPr lang="en-US" sz="2800" b="1">
                <a:latin typeface="Times New Roman" panose="02020603050405020304" pitchFamily="18" charset="0"/>
                <a:cs typeface="Times New Roman" panose="02020603050405020304" pitchFamily="18" charset="0"/>
              </a:rPr>
              <a:t>3. Triển khai thực </a:t>
            </a:r>
            <a:r>
              <a:rPr lang="en-US" sz="2800" b="1" smtClean="0">
                <a:latin typeface="Times New Roman" panose="02020603050405020304" pitchFamily="18" charset="0"/>
                <a:cs typeface="Times New Roman" panose="02020603050405020304" pitchFamily="18" charset="0"/>
              </a:rPr>
              <a:t>hiện</a:t>
            </a:r>
            <a:endParaRPr lang="en-US" sz="2800"/>
          </a:p>
        </p:txBody>
      </p:sp>
      <p:graphicFrame>
        <p:nvGraphicFramePr>
          <p:cNvPr id="4" name="Diagram 3"/>
          <p:cNvGraphicFramePr/>
          <p:nvPr>
            <p:extLst>
              <p:ext uri="{D42A27DB-BD31-4B8C-83A1-F6EECF244321}">
                <p14:modId xmlns:p14="http://schemas.microsoft.com/office/powerpoint/2010/main" val="83704266"/>
              </p:ext>
            </p:extLst>
          </p:nvPr>
        </p:nvGraphicFramePr>
        <p:xfrm>
          <a:off x="116379" y="1306286"/>
          <a:ext cx="11870574" cy="534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586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25199682"/>
              </p:ext>
            </p:extLst>
          </p:nvPr>
        </p:nvGraphicFramePr>
        <p:xfrm>
          <a:off x="1558212" y="252528"/>
          <a:ext cx="10030813" cy="634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624163" y="475861"/>
            <a:ext cx="3966497" cy="6190946"/>
          </a:xfrm>
        </p:spPr>
        <p:txBody>
          <a:bodyPr>
            <a:normAutofit/>
          </a:bodyPr>
          <a:lstStyle/>
          <a:p>
            <a:pPr lvl="0"/>
            <a:r>
              <a:rPr lang="en-US" sz="2800" b="1" u="sng" dirty="0" err="1">
                <a:latin typeface="Times New Roman" panose="02020603050405020304" pitchFamily="18" charset="0"/>
                <a:cs typeface="Times New Roman" panose="02020603050405020304" pitchFamily="18" charset="0"/>
              </a:rPr>
              <a:t>Bước</a:t>
            </a:r>
            <a:r>
              <a:rPr lang="en-US" sz="2800" b="1" u="sng"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VILG</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000" i="1" u="sng" dirty="0" err="1" smtClean="0">
                <a:latin typeface="Times New Roman" panose="02020603050405020304" pitchFamily="18" charset="0"/>
                <a:cs typeface="Times New Roman" panose="02020603050405020304" pitchFamily="18" charset="0"/>
              </a:rPr>
              <a:t>Yêu</a:t>
            </a:r>
            <a:r>
              <a:rPr lang="en-US" sz="2000" i="1" u="sng" dirty="0" smtClean="0">
                <a:latin typeface="Times New Roman" panose="02020603050405020304" pitchFamily="18" charset="0"/>
                <a:cs typeface="Times New Roman" panose="02020603050405020304" pitchFamily="18" charset="0"/>
              </a:rPr>
              <a:t> </a:t>
            </a:r>
            <a:r>
              <a:rPr lang="en-US" sz="2000" i="1" u="sng" dirty="0" err="1" smtClean="0">
                <a:latin typeface="Times New Roman" panose="02020603050405020304" pitchFamily="18" charset="0"/>
                <a:cs typeface="Times New Roman" panose="02020603050405020304" pitchFamily="18" charset="0"/>
              </a:rPr>
              <a:t>cầu</a:t>
            </a:r>
            <a:r>
              <a:rPr lang="en-US" sz="2000" i="1" u="sng"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Giới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đồng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án</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i="1" u="sng" dirty="0" err="1" smtClean="0">
                <a:latin typeface="Times New Roman" panose="02020603050405020304" pitchFamily="18" charset="0"/>
                <a:cs typeface="Times New Roman" panose="02020603050405020304" pitchFamily="18" charset="0"/>
              </a:rPr>
              <a:t>Mục</a:t>
            </a:r>
            <a:r>
              <a:rPr lang="en-US" sz="2000" i="1" u="sng" dirty="0" smtClean="0">
                <a:latin typeface="Times New Roman" panose="02020603050405020304" pitchFamily="18" charset="0"/>
                <a:cs typeface="Times New Roman" panose="02020603050405020304" pitchFamily="18" charset="0"/>
              </a:rPr>
              <a:t> </a:t>
            </a:r>
            <a:r>
              <a:rPr lang="en-US" sz="2000" i="1" u="sng" dirty="0" err="1" smtClean="0">
                <a:latin typeface="Times New Roman" panose="02020603050405020304" pitchFamily="18" charset="0"/>
                <a:cs typeface="Times New Roman" panose="02020603050405020304" pitchFamily="18" charset="0"/>
              </a:rPr>
              <a:t>đích</a:t>
            </a:r>
            <a:r>
              <a:rPr lang="en-US" sz="2000" i="1" u="sng"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a:t>
            </a:r>
            <a:r>
              <a:rPr lang="en-US" sz="2000" dirty="0" err="1" smtClean="0">
                <a:latin typeface="Times New Roman" panose="02020603050405020304" pitchFamily="18" charset="0"/>
                <a:cs typeface="Times New Roman" panose="02020603050405020304" pitchFamily="18" charset="0"/>
              </a:rPr>
              <a:t>ể</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nơi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nắm</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tuyên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truyền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a:t>
            </a:r>
            <a:r>
              <a:rPr lang="en-US" sz="2000" dirty="0" smtClean="0"/>
              <a:t>.</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874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655320" y="2560320"/>
            <a:ext cx="1732280" cy="1770380"/>
            <a:chOff x="1285240" y="2428240"/>
            <a:chExt cx="1803400" cy="1803400"/>
          </a:xfrm>
          <a:gradFill flip="none" rotWithShape="1">
            <a:gsLst>
              <a:gs pos="0">
                <a:schemeClr val="bg1">
                  <a:lumMod val="75000"/>
                </a:schemeClr>
              </a:gs>
              <a:gs pos="100000">
                <a:schemeClr val="bg1">
                  <a:alpha val="50000"/>
                  <a:lumMod val="85000"/>
                </a:schemeClr>
              </a:gs>
            </a:gsLst>
            <a:lin ang="10800000" scaled="1"/>
            <a:tileRect/>
          </a:gradFill>
        </p:grpSpPr>
        <p:sp>
          <p:nvSpPr>
            <p:cNvPr id="8" name="Flowchart: Connector 7"/>
            <p:cNvSpPr/>
            <p:nvPr/>
          </p:nvSpPr>
          <p:spPr>
            <a:xfrm>
              <a:off x="1432560" y="2575560"/>
              <a:ext cx="1508760" cy="150876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n w="12700">
                    <a:solidFill>
                      <a:schemeClr val="tx1"/>
                    </a:solidFill>
                  </a:ln>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MỤC TIÊU CỤ THỂ CỦA </a:t>
              </a:r>
            </a:p>
            <a:p>
              <a:pPr algn="ctr"/>
              <a:r>
                <a:rPr lang="en-US" sz="1600" smtClean="0">
                  <a:ln w="12700">
                    <a:solidFill>
                      <a:schemeClr val="tx1"/>
                    </a:solidFill>
                  </a:ln>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DỰ ÁN</a:t>
              </a:r>
            </a:p>
          </p:txBody>
        </p:sp>
        <p:sp>
          <p:nvSpPr>
            <p:cNvPr id="9" name="Donut 8"/>
            <p:cNvSpPr/>
            <p:nvPr/>
          </p:nvSpPr>
          <p:spPr>
            <a:xfrm>
              <a:off x="1285240" y="2428240"/>
              <a:ext cx="1803400" cy="1803400"/>
            </a:xfrm>
            <a:prstGeom prst="donut">
              <a:avLst>
                <a:gd name="adj" fmla="val 7636"/>
              </a:avLst>
            </a:prstGeom>
            <a:grpFill/>
            <a:ln>
              <a:noFill/>
            </a:ln>
            <a:effectLst>
              <a:outerShdw blurRad="88900" dist="635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Block Arc 10"/>
          <p:cNvSpPr/>
          <p:nvPr/>
        </p:nvSpPr>
        <p:spPr>
          <a:xfrm rot="5400000">
            <a:off x="-119075" y="1816550"/>
            <a:ext cx="3281070" cy="3257920"/>
          </a:xfrm>
          <a:prstGeom prst="blockArc">
            <a:avLst>
              <a:gd name="adj1" fmla="val 10800000"/>
              <a:gd name="adj2" fmla="val 21520804"/>
              <a:gd name="adj3" fmla="val 3220"/>
            </a:avLst>
          </a:prstGeom>
          <a:gradFill flip="none" rotWithShape="1">
            <a:gsLst>
              <a:gs pos="100000">
                <a:schemeClr val="bg1">
                  <a:lumMod val="79000"/>
                </a:schemeClr>
              </a:gs>
              <a:gs pos="100000">
                <a:schemeClr val="bg1">
                  <a:alpha val="50000"/>
                  <a:lumMod val="85000"/>
                </a:schemeClr>
              </a:gs>
            </a:gsLst>
            <a:lin ang="0" scaled="1"/>
            <a:tileRect/>
          </a:gradFill>
          <a:ln>
            <a:no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p:cNvSpPr/>
          <p:nvPr/>
        </p:nvSpPr>
        <p:spPr>
          <a:xfrm rot="5400000">
            <a:off x="-479643" y="1458526"/>
            <a:ext cx="4002206" cy="3973968"/>
          </a:xfrm>
          <a:prstGeom prst="blockArc">
            <a:avLst>
              <a:gd name="adj1" fmla="val 10800000"/>
              <a:gd name="adj2" fmla="val 21594931"/>
              <a:gd name="adj3" fmla="val 0"/>
            </a:avLst>
          </a:prstGeom>
          <a:gradFill flip="none" rotWithShape="1">
            <a:gsLst>
              <a:gs pos="90000">
                <a:schemeClr val="bg1">
                  <a:lumMod val="79000"/>
                </a:schemeClr>
              </a:gs>
              <a:gs pos="100000">
                <a:schemeClr val="bg1">
                  <a:alpha val="50000"/>
                  <a:lumMod val="85000"/>
                </a:schemeClr>
              </a:gs>
            </a:gsLst>
            <a:lin ang="0" scaled="1"/>
            <a:tileRect/>
          </a:gradFill>
          <a:ln w="12700">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p:cNvGrpSpPr/>
          <p:nvPr/>
        </p:nvGrpSpPr>
        <p:grpSpPr>
          <a:xfrm>
            <a:off x="4533110" y="1461301"/>
            <a:ext cx="6730296" cy="1261940"/>
            <a:chOff x="6994570" y="1216615"/>
            <a:chExt cx="6730296" cy="1261940"/>
          </a:xfrm>
          <a:gradFill flip="none" rotWithShape="1">
            <a:gsLst>
              <a:gs pos="70000">
                <a:srgbClr val="19B3B7"/>
              </a:gs>
              <a:gs pos="100000">
                <a:srgbClr val="FFC000"/>
              </a:gs>
              <a:gs pos="99000">
                <a:schemeClr val="bg1">
                  <a:alpha val="50000"/>
                  <a:lumMod val="99000"/>
                  <a:lumOff val="1000"/>
                </a:schemeClr>
              </a:gs>
            </a:gsLst>
            <a:lin ang="0" scaled="1"/>
            <a:tileRect/>
          </a:gradFill>
        </p:grpSpPr>
        <p:sp>
          <p:nvSpPr>
            <p:cNvPr id="39" name="Pentagon 38"/>
            <p:cNvSpPr/>
            <p:nvPr/>
          </p:nvSpPr>
          <p:spPr>
            <a:xfrm>
              <a:off x="7478864" y="1216615"/>
              <a:ext cx="6246002" cy="126194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a:r>
                <a:rPr lang="vi-VN">
                  <a:solidFill>
                    <a:schemeClr val="tx1"/>
                  </a:solidFill>
                  <a:latin typeface="Times New Roman" panose="02020603050405020304" pitchFamily="18" charset="0"/>
                  <a:cs typeface="Times New Roman" panose="02020603050405020304" pitchFamily="18" charset="0"/>
                </a:rPr>
                <a:t>Hoàn thiện và vận hành CSDL đất đai quốc gia </a:t>
              </a:r>
              <a:r>
                <a:rPr lang="vi-VN" smtClean="0">
                  <a:solidFill>
                    <a:schemeClr val="tx1"/>
                  </a:solidFill>
                  <a:latin typeface="Times New Roman" panose="02020603050405020304" pitchFamily="18" charset="0"/>
                  <a:cs typeface="Times New Roman" panose="02020603050405020304" pitchFamily="18" charset="0"/>
                </a:rPr>
                <a:t> phục </a:t>
              </a:r>
              <a:r>
                <a:rPr lang="vi-VN">
                  <a:solidFill>
                    <a:schemeClr val="tx1"/>
                  </a:solidFill>
                  <a:latin typeface="Times New Roman" panose="02020603050405020304" pitchFamily="18" charset="0"/>
                  <a:cs typeface="Times New Roman" panose="02020603050405020304" pitchFamily="18" charset="0"/>
                </a:rPr>
                <a:t>vụ công tác quản lý đất đai, cung cấp dịch vụ công về đất đai và chia sẻ thông tin đất đai với các ngành có liên quan (thuế, công chứng, ngân hàng,…).</a:t>
              </a:r>
              <a:endParaRPr lang="en-US">
                <a:solidFill>
                  <a:schemeClr val="tx1"/>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rot="2727274">
              <a:off x="6986780" y="1362806"/>
              <a:ext cx="983240" cy="967660"/>
            </a:xfrm>
            <a:prstGeom prst="roundRect">
              <a:avLst/>
            </a:prstGeom>
            <a:grp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957034" y="2774342"/>
            <a:ext cx="6943794" cy="1321244"/>
            <a:chOff x="6668621" y="2598291"/>
            <a:chExt cx="7216996" cy="1321244"/>
          </a:xfrm>
          <a:gradFill flip="none" rotWithShape="1">
            <a:gsLst>
              <a:gs pos="70000">
                <a:srgbClr val="D454BC"/>
              </a:gs>
              <a:gs pos="100000">
                <a:srgbClr val="FFC000"/>
              </a:gs>
              <a:gs pos="99000">
                <a:schemeClr val="bg1">
                  <a:alpha val="50000"/>
                  <a:lumMod val="99000"/>
                  <a:lumOff val="1000"/>
                </a:schemeClr>
              </a:gs>
            </a:gsLst>
            <a:lin ang="0" scaled="1"/>
            <a:tileRect/>
          </a:gradFill>
        </p:grpSpPr>
        <p:sp>
          <p:nvSpPr>
            <p:cNvPr id="42" name="Pentagon 41"/>
            <p:cNvSpPr/>
            <p:nvPr/>
          </p:nvSpPr>
          <p:spPr>
            <a:xfrm>
              <a:off x="7197661" y="2598291"/>
              <a:ext cx="6687956" cy="132124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a:r>
                <a:rPr lang="en-US" err="1">
                  <a:solidFill>
                    <a:schemeClr val="tx1"/>
                  </a:solidFill>
                  <a:latin typeface="Times New Roman" panose="02020603050405020304" pitchFamily="18" charset="0"/>
                  <a:cs typeface="Times New Roman" panose="02020603050405020304" pitchFamily="18" charset="0"/>
                </a:rPr>
                <a:t>Hỗ</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trợ</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tăng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cường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công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tác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quản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lý</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sử</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dụng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đất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đai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và</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đảm</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bảo</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thực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hiện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thống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nhất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Luật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Đất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đai</a:t>
              </a:r>
              <a:r>
                <a:rPr lang="en-US">
                  <a:solidFill>
                    <a:schemeClr val="tx1"/>
                  </a:solidFill>
                  <a:latin typeface="Times New Roman" panose="02020603050405020304" pitchFamily="18" charset="0"/>
                  <a:cs typeface="Times New Roman" panose="02020603050405020304" pitchFamily="18" charset="0"/>
                </a:rPr>
                <a:t> 2013 ở </a:t>
              </a:r>
              <a:r>
                <a:rPr lang="en-US" err="1">
                  <a:solidFill>
                    <a:schemeClr val="tx1"/>
                  </a:solidFill>
                  <a:latin typeface="Times New Roman" panose="02020603050405020304" pitchFamily="18" charset="0"/>
                  <a:cs typeface="Times New Roman" panose="02020603050405020304" pitchFamily="18" charset="0"/>
                </a:rPr>
                <a:t>các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cấp</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thiết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lập</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hệ</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thống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theo</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dõi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và</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đánh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giá</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tình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hình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quản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lý</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sử</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dụng</a:t>
              </a:r>
              <a:r>
                <a:rPr lang="en-US">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đất</a:t>
              </a:r>
              <a:r>
                <a:rPr lang="en-US">
                  <a:solidFill>
                    <a:schemeClr val="tx1"/>
                  </a:solidFill>
                  <a:latin typeface="Times New Roman" panose="02020603050405020304" pitchFamily="18" charset="0"/>
                  <a:cs typeface="Times New Roman" panose="02020603050405020304" pitchFamily="18" charset="0"/>
                </a:rPr>
                <a:t>.</a:t>
              </a:r>
            </a:p>
          </p:txBody>
        </p:sp>
        <p:sp>
          <p:nvSpPr>
            <p:cNvPr id="43" name="Rounded Rectangle 42"/>
            <p:cNvSpPr/>
            <p:nvPr/>
          </p:nvSpPr>
          <p:spPr>
            <a:xfrm rot="2727274">
              <a:off x="6671308" y="2725251"/>
              <a:ext cx="1052704" cy="1058078"/>
            </a:xfrm>
            <a:prstGeom prst="roundRect">
              <a:avLst/>
            </a:prstGeom>
            <a:grp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607525" y="4170018"/>
            <a:ext cx="6828135" cy="1178215"/>
            <a:chOff x="7012525" y="1321215"/>
            <a:chExt cx="6828135" cy="1178215"/>
          </a:xfrm>
          <a:gradFill flip="none" rotWithShape="1">
            <a:gsLst>
              <a:gs pos="70000">
                <a:srgbClr val="51AF77"/>
              </a:gs>
              <a:gs pos="100000">
                <a:srgbClr val="FFC000"/>
              </a:gs>
              <a:gs pos="99000">
                <a:schemeClr val="bg1">
                  <a:alpha val="50000"/>
                  <a:lumMod val="99000"/>
                  <a:lumOff val="1000"/>
                </a:schemeClr>
              </a:gs>
            </a:gsLst>
            <a:lin ang="0" scaled="1"/>
            <a:tileRect/>
          </a:gradFill>
        </p:grpSpPr>
        <p:sp>
          <p:nvSpPr>
            <p:cNvPr id="45" name="Pentagon 44"/>
            <p:cNvSpPr/>
            <p:nvPr/>
          </p:nvSpPr>
          <p:spPr>
            <a:xfrm>
              <a:off x="7421940" y="1321215"/>
              <a:ext cx="6418720" cy="117821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a:r>
                <a:rPr lang="en-US" err="1">
                  <a:solidFill>
                    <a:schemeClr val="tx1"/>
                  </a:solidFill>
                  <a:latin typeface="Times New Roman" panose="02020603050405020304" pitchFamily="18" charset="0"/>
                  <a:cs typeface="Times New Roman" panose="02020603050405020304" pitchFamily="18" charset="0"/>
                </a:rPr>
                <a:t>Hoàn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thiện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việc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cung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cấp</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dịch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vụ</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công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trong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lĩnh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vực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đất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đai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thông</a:t>
              </a:r>
              <a:r>
                <a:rPr lang="en-US">
                  <a:solidFill>
                    <a:schemeClr val="tx1"/>
                  </a:solidFill>
                  <a:latin typeface="Times New Roman" panose="02020603050405020304" pitchFamily="18" charset="0"/>
                  <a:cs typeface="Times New Roman" panose="02020603050405020304" pitchFamily="18" charset="0"/>
                </a:rPr>
                <a:t> qua </a:t>
              </a:r>
              <a:r>
                <a:rPr lang="en-US" err="1">
                  <a:solidFill>
                    <a:schemeClr val="tx1"/>
                  </a:solidFill>
                  <a:latin typeface="Times New Roman" panose="02020603050405020304" pitchFamily="18" charset="0"/>
                  <a:cs typeface="Times New Roman" panose="02020603050405020304" pitchFamily="18" charset="0"/>
                </a:rPr>
                <a:t>việc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hiện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đại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hóa</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các</a:t>
              </a:r>
              <a:r>
                <a:rPr lang="en-US">
                  <a:solidFill>
                    <a:schemeClr val="tx1"/>
                  </a:solidFill>
                  <a:latin typeface="Times New Roman" panose="02020603050405020304" pitchFamily="18" charset="0"/>
                  <a:cs typeface="Times New Roman" panose="02020603050405020304" pitchFamily="18" charset="0"/>
                </a:rPr>
                <a:t> VPĐK </a:t>
              </a:r>
              <a:r>
                <a:rPr lang="en-US" err="1">
                  <a:solidFill>
                    <a:schemeClr val="tx1"/>
                  </a:solidFill>
                  <a:latin typeface="Times New Roman" panose="02020603050405020304" pitchFamily="18" charset="0"/>
                  <a:cs typeface="Times New Roman" panose="02020603050405020304" pitchFamily="18" charset="0"/>
                </a:rPr>
                <a:t>từ</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việc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cải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tiến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quy</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trình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tiêu</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chuẩn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dịch</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vụ</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tới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việc</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trang</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bị</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thiết</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bị</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đầu</a:t>
              </a:r>
              <a:r>
                <a:rPr lang="en-US">
                  <a:solidFill>
                    <a:schemeClr val="tx1"/>
                  </a:solidFill>
                  <a:latin typeface="Times New Roman" panose="02020603050405020304" pitchFamily="18" charset="0"/>
                  <a:cs typeface="Times New Roman" panose="02020603050405020304" pitchFamily="18" charset="0"/>
                </a:rPr>
                <a:t> - </a:t>
              </a:r>
              <a:r>
                <a:rPr lang="en-US" err="1">
                  <a:solidFill>
                    <a:schemeClr val="tx1"/>
                  </a:solidFill>
                  <a:latin typeface="Times New Roman" panose="02020603050405020304" pitchFamily="18" charset="0"/>
                  <a:cs typeface="Times New Roman" panose="02020603050405020304" pitchFamily="18" charset="0"/>
                </a:rPr>
                <a:t>cuối</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của</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các</a:t>
              </a:r>
              <a:r>
                <a:rPr lang="en-US">
                  <a:solidFill>
                    <a:schemeClr val="tx1"/>
                  </a:solidFill>
                  <a:latin typeface="Times New Roman" panose="02020603050405020304" pitchFamily="18" charset="0"/>
                  <a:cs typeface="Times New Roman" panose="02020603050405020304" pitchFamily="18" charset="0"/>
                </a:rPr>
                <a:t> VPĐK </a:t>
              </a:r>
              <a:r>
                <a:rPr lang="en-US" err="1">
                  <a:solidFill>
                    <a:schemeClr val="tx1"/>
                  </a:solidFill>
                  <a:latin typeface="Times New Roman" panose="02020603050405020304" pitchFamily="18" charset="0"/>
                  <a:cs typeface="Times New Roman" panose="02020603050405020304" pitchFamily="18" charset="0"/>
                </a:rPr>
                <a:t>và</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đào</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tạo</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cán</a:t>
              </a:r>
              <a:r>
                <a:rPr lang="en-US">
                  <a:solidFill>
                    <a:schemeClr val="tx1"/>
                  </a:solidFill>
                  <a:latin typeface="Times New Roman" panose="02020603050405020304" pitchFamily="18" charset="0"/>
                  <a:cs typeface="Times New Roman" panose="02020603050405020304" pitchFamily="18" charset="0"/>
                </a:rPr>
                <a:t> </a:t>
              </a:r>
              <a:r>
                <a:rPr lang="en-US" err="1">
                  <a:solidFill>
                    <a:schemeClr val="tx1"/>
                  </a:solidFill>
                  <a:latin typeface="Times New Roman" panose="02020603050405020304" pitchFamily="18" charset="0"/>
                  <a:cs typeface="Times New Roman" panose="02020603050405020304" pitchFamily="18" charset="0"/>
                </a:rPr>
                <a:t>bộ</a:t>
              </a:r>
              <a:endParaRPr lang="en-US">
                <a:solidFill>
                  <a:schemeClr val="tx1"/>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rot="2727274">
              <a:off x="7005058" y="1457667"/>
              <a:ext cx="935228" cy="920294"/>
            </a:xfrm>
            <a:prstGeom prst="roundRect">
              <a:avLst/>
            </a:prstGeom>
            <a:grp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lowchart: Connector 49"/>
          <p:cNvSpPr/>
          <p:nvPr/>
        </p:nvSpPr>
        <p:spPr>
          <a:xfrm flipV="1">
            <a:off x="2099500" y="1954048"/>
            <a:ext cx="152400" cy="1524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flipV="1">
            <a:off x="2748048" y="2522063"/>
            <a:ext cx="152400" cy="152400"/>
          </a:xfrm>
          <a:prstGeom prst="flowChartConnector">
            <a:avLst/>
          </a:prstGeom>
          <a:solidFill>
            <a:srgbClr val="19B3B7"/>
          </a:solidFill>
          <a:ln>
            <a:solidFill>
              <a:srgbClr val="19B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flipV="1">
            <a:off x="3048457" y="3347720"/>
            <a:ext cx="152400" cy="152400"/>
          </a:xfrm>
          <a:prstGeom prst="flowChartConnector">
            <a:avLst/>
          </a:prstGeom>
          <a:solidFill>
            <a:srgbClr val="D454BC"/>
          </a:solidFill>
          <a:ln>
            <a:solidFill>
              <a:srgbClr val="D45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flipV="1">
            <a:off x="2695523" y="4330700"/>
            <a:ext cx="152400" cy="152400"/>
          </a:xfrm>
          <a:prstGeom prst="flowChartConnector">
            <a:avLst/>
          </a:prstGeom>
          <a:solidFill>
            <a:srgbClr val="51AF77"/>
          </a:solidFill>
          <a:ln>
            <a:solidFill>
              <a:srgbClr val="51A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flipV="1">
            <a:off x="2099500" y="4789596"/>
            <a:ext cx="152400" cy="152400"/>
          </a:xfrm>
          <a:prstGeom prst="flowChartConnector">
            <a:avLst/>
          </a:prstGeom>
          <a:solidFill>
            <a:srgbClr val="1AE63C"/>
          </a:solidFill>
          <a:ln>
            <a:solidFill>
              <a:srgbClr val="1AE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2387600" y="748822"/>
            <a:ext cx="1120844" cy="991074"/>
          </a:xfrm>
          <a:custGeom>
            <a:avLst/>
            <a:gdLst>
              <a:gd name="connsiteX0" fmla="*/ 0 w 1127760"/>
              <a:gd name="connsiteY0" fmla="*/ 782320 h 782320"/>
              <a:gd name="connsiteX1" fmla="*/ 487680 w 1127760"/>
              <a:gd name="connsiteY1" fmla="*/ 172720 h 782320"/>
              <a:gd name="connsiteX2" fmla="*/ 1127760 w 1127760"/>
              <a:gd name="connsiteY2" fmla="*/ 0 h 782320"/>
            </a:gdLst>
            <a:ahLst/>
            <a:cxnLst>
              <a:cxn ang="0">
                <a:pos x="connsiteX0" y="connsiteY0"/>
              </a:cxn>
              <a:cxn ang="0">
                <a:pos x="connsiteX1" y="connsiteY1"/>
              </a:cxn>
              <a:cxn ang="0">
                <a:pos x="connsiteX2" y="connsiteY2"/>
              </a:cxn>
            </a:cxnLst>
            <a:rect l="l" t="t" r="r" b="b"/>
            <a:pathLst>
              <a:path w="1127760" h="782320">
                <a:moveTo>
                  <a:pt x="0" y="782320"/>
                </a:moveTo>
                <a:lnTo>
                  <a:pt x="487680" y="172720"/>
                </a:lnTo>
                <a:lnTo>
                  <a:pt x="1127760" y="0"/>
                </a:lnTo>
              </a:path>
            </a:pathLst>
          </a:custGeom>
          <a:noFill/>
          <a:ln w="19050">
            <a:solidFill>
              <a:schemeClr val="bg1">
                <a:lumMod val="6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048456" y="2100464"/>
            <a:ext cx="1149633" cy="316743"/>
          </a:xfrm>
          <a:custGeom>
            <a:avLst/>
            <a:gdLst>
              <a:gd name="connsiteX0" fmla="*/ 0 w 1127760"/>
              <a:gd name="connsiteY0" fmla="*/ 782320 h 782320"/>
              <a:gd name="connsiteX1" fmla="*/ 487680 w 1127760"/>
              <a:gd name="connsiteY1" fmla="*/ 172720 h 782320"/>
              <a:gd name="connsiteX2" fmla="*/ 1127760 w 1127760"/>
              <a:gd name="connsiteY2" fmla="*/ 0 h 782320"/>
            </a:gdLst>
            <a:ahLst/>
            <a:cxnLst>
              <a:cxn ang="0">
                <a:pos x="connsiteX0" y="connsiteY0"/>
              </a:cxn>
              <a:cxn ang="0">
                <a:pos x="connsiteX1" y="connsiteY1"/>
              </a:cxn>
              <a:cxn ang="0">
                <a:pos x="connsiteX2" y="connsiteY2"/>
              </a:cxn>
            </a:cxnLst>
            <a:rect l="l" t="t" r="r" b="b"/>
            <a:pathLst>
              <a:path w="1127760" h="782320">
                <a:moveTo>
                  <a:pt x="0" y="782320"/>
                </a:moveTo>
                <a:lnTo>
                  <a:pt x="487680" y="172720"/>
                </a:lnTo>
                <a:lnTo>
                  <a:pt x="1127760" y="0"/>
                </a:lnTo>
              </a:path>
            </a:pathLst>
          </a:custGeom>
          <a:noFill/>
          <a:ln w="19050">
            <a:solidFill>
              <a:schemeClr val="bg1">
                <a:lumMod val="6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flipV="1">
            <a:off x="3437884" y="3418820"/>
            <a:ext cx="1140575" cy="5100"/>
          </a:xfrm>
          <a:prstGeom prst="line">
            <a:avLst/>
          </a:prstGeom>
          <a:ln w="19050">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flipV="1">
            <a:off x="3048457" y="4556273"/>
            <a:ext cx="1217856" cy="157550"/>
          </a:xfrm>
          <a:custGeom>
            <a:avLst/>
            <a:gdLst>
              <a:gd name="connsiteX0" fmla="*/ 0 w 1127760"/>
              <a:gd name="connsiteY0" fmla="*/ 782320 h 782320"/>
              <a:gd name="connsiteX1" fmla="*/ 487680 w 1127760"/>
              <a:gd name="connsiteY1" fmla="*/ 172720 h 782320"/>
              <a:gd name="connsiteX2" fmla="*/ 1127760 w 1127760"/>
              <a:gd name="connsiteY2" fmla="*/ 0 h 782320"/>
            </a:gdLst>
            <a:ahLst/>
            <a:cxnLst>
              <a:cxn ang="0">
                <a:pos x="connsiteX0" y="connsiteY0"/>
              </a:cxn>
              <a:cxn ang="0">
                <a:pos x="connsiteX1" y="connsiteY1"/>
              </a:cxn>
              <a:cxn ang="0">
                <a:pos x="connsiteX2" y="connsiteY2"/>
              </a:cxn>
            </a:cxnLst>
            <a:rect l="l" t="t" r="r" b="b"/>
            <a:pathLst>
              <a:path w="1127760" h="782320">
                <a:moveTo>
                  <a:pt x="0" y="782320"/>
                </a:moveTo>
                <a:lnTo>
                  <a:pt x="487680" y="172720"/>
                </a:lnTo>
                <a:lnTo>
                  <a:pt x="1127760" y="0"/>
                </a:lnTo>
              </a:path>
            </a:pathLst>
          </a:custGeom>
          <a:noFill/>
          <a:ln w="19050">
            <a:solidFill>
              <a:schemeClr val="bg1">
                <a:lumMod val="6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flipV="1">
            <a:off x="2387600" y="5126218"/>
            <a:ext cx="1120844" cy="890340"/>
          </a:xfrm>
          <a:custGeom>
            <a:avLst/>
            <a:gdLst>
              <a:gd name="connsiteX0" fmla="*/ 0 w 1127760"/>
              <a:gd name="connsiteY0" fmla="*/ 782320 h 782320"/>
              <a:gd name="connsiteX1" fmla="*/ 487680 w 1127760"/>
              <a:gd name="connsiteY1" fmla="*/ 172720 h 782320"/>
              <a:gd name="connsiteX2" fmla="*/ 1127760 w 1127760"/>
              <a:gd name="connsiteY2" fmla="*/ 0 h 782320"/>
            </a:gdLst>
            <a:ahLst/>
            <a:cxnLst>
              <a:cxn ang="0">
                <a:pos x="connsiteX0" y="connsiteY0"/>
              </a:cxn>
              <a:cxn ang="0">
                <a:pos x="connsiteX1" y="connsiteY1"/>
              </a:cxn>
              <a:cxn ang="0">
                <a:pos x="connsiteX2" y="connsiteY2"/>
              </a:cxn>
            </a:cxnLst>
            <a:rect l="l" t="t" r="r" b="b"/>
            <a:pathLst>
              <a:path w="1127760" h="782320">
                <a:moveTo>
                  <a:pt x="0" y="782320"/>
                </a:moveTo>
                <a:lnTo>
                  <a:pt x="487680" y="172720"/>
                </a:lnTo>
                <a:lnTo>
                  <a:pt x="1127760" y="0"/>
                </a:lnTo>
              </a:path>
            </a:pathLst>
          </a:custGeom>
          <a:noFill/>
          <a:ln w="19050">
            <a:solidFill>
              <a:schemeClr val="bg1">
                <a:lumMod val="6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780137" y="177169"/>
            <a:ext cx="6623703" cy="1198664"/>
            <a:chOff x="7142025" y="1249897"/>
            <a:chExt cx="6623703" cy="1198664"/>
          </a:xfrm>
          <a:gradFill flip="none" rotWithShape="1">
            <a:gsLst>
              <a:gs pos="70000">
                <a:srgbClr val="FFC000"/>
              </a:gs>
              <a:gs pos="100000">
                <a:srgbClr val="FFC000"/>
              </a:gs>
              <a:gs pos="99000">
                <a:schemeClr val="bg1">
                  <a:alpha val="50000"/>
                  <a:lumMod val="99000"/>
                  <a:lumOff val="1000"/>
                </a:schemeClr>
              </a:gs>
            </a:gsLst>
            <a:lin ang="0" scaled="1"/>
            <a:tileRect/>
          </a:gradFill>
        </p:grpSpPr>
        <p:sp>
          <p:nvSpPr>
            <p:cNvPr id="13" name="Pentagon 12"/>
            <p:cNvSpPr/>
            <p:nvPr/>
          </p:nvSpPr>
          <p:spPr>
            <a:xfrm>
              <a:off x="7612887" y="1249897"/>
              <a:ext cx="6152841" cy="119866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0563"/>
              <a:r>
                <a:rPr lang="vi-VN">
                  <a:solidFill>
                    <a:schemeClr val="tx1"/>
                  </a:solidFill>
                  <a:latin typeface="Times New Roman" panose="02020603050405020304" pitchFamily="18" charset="0"/>
                  <a:cs typeface="Times New Roman" panose="02020603050405020304" pitchFamily="18" charset="0"/>
                </a:rPr>
                <a:t>Xây dựng hệ thống thông tin đất đai quốc gia đa mục tiêu trên cơ sở kiến trúc hệ thống, hạ tầng đồng bộ, phần mềm thống nhất trên toàn </a:t>
              </a:r>
              <a:r>
                <a:rPr lang="vi-VN" smtClean="0">
                  <a:solidFill>
                    <a:schemeClr val="tx1"/>
                  </a:solidFill>
                  <a:latin typeface="Times New Roman" panose="02020603050405020304" pitchFamily="18" charset="0"/>
                  <a:cs typeface="Times New Roman" panose="02020603050405020304" pitchFamily="18" charset="0"/>
                </a:rPr>
                <a:t>quốc</a:t>
              </a:r>
              <a:r>
                <a:rPr lang="en-US">
                  <a:solidFill>
                    <a:schemeClr val="tx1"/>
                  </a:solidFill>
                  <a:latin typeface="Times New Roman" panose="02020603050405020304" pitchFamily="18" charset="0"/>
                  <a:cs typeface="Times New Roman" panose="02020603050405020304" pitchFamily="18" charset="0"/>
                </a:rPr>
                <a:t>.</a:t>
              </a:r>
            </a:p>
          </p:txBody>
        </p:sp>
        <p:sp>
          <p:nvSpPr>
            <p:cNvPr id="15" name="Rounded Rectangle 14"/>
            <p:cNvSpPr/>
            <p:nvPr/>
          </p:nvSpPr>
          <p:spPr>
            <a:xfrm rot="2727274">
              <a:off x="7134441" y="1369181"/>
              <a:ext cx="956963" cy="941796"/>
            </a:xfrm>
            <a:prstGeom prst="roundRect">
              <a:avLst/>
            </a:prstGeom>
            <a:grp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4090289" y="381311"/>
            <a:ext cx="32142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I</a:t>
            </a:r>
            <a:endParaRPr lang="en-US" sz="4000" b="1" smtClean="0">
              <a:latin typeface="Times New Roman" panose="02020603050405020304" pitchFamily="18" charset="0"/>
              <a:cs typeface="Times New Roman" panose="02020603050405020304" pitchFamily="18" charset="0"/>
            </a:endParaRPr>
          </a:p>
        </p:txBody>
      </p:sp>
      <p:sp>
        <p:nvSpPr>
          <p:cNvPr id="76" name="TextBox 75"/>
          <p:cNvSpPr txBox="1"/>
          <p:nvPr/>
        </p:nvSpPr>
        <p:spPr>
          <a:xfrm>
            <a:off x="4671583" y="1734526"/>
            <a:ext cx="646124" cy="707886"/>
          </a:xfrm>
          <a:prstGeom prst="rect">
            <a:avLst/>
          </a:prstGeom>
          <a:noFill/>
        </p:spPr>
        <p:txBody>
          <a:bodyPr wrap="square" rtlCol="0">
            <a:spAutoFit/>
          </a:bodyPr>
          <a:lstStyle/>
          <a:p>
            <a:r>
              <a:rPr lang="en-US" sz="4000" b="1" smtClean="0">
                <a:latin typeface="Times New Roman" panose="02020603050405020304" pitchFamily="18" charset="0"/>
                <a:cs typeface="Times New Roman" panose="02020603050405020304" pitchFamily="18" charset="0"/>
              </a:rPr>
              <a:t>II</a:t>
            </a:r>
          </a:p>
        </p:txBody>
      </p:sp>
      <p:sp>
        <p:nvSpPr>
          <p:cNvPr id="78" name="TextBox 77"/>
          <p:cNvSpPr txBox="1"/>
          <p:nvPr/>
        </p:nvSpPr>
        <p:spPr>
          <a:xfrm>
            <a:off x="5029206" y="3031363"/>
            <a:ext cx="873679" cy="707886"/>
          </a:xfrm>
          <a:prstGeom prst="rect">
            <a:avLst/>
          </a:prstGeom>
          <a:noFill/>
        </p:spPr>
        <p:txBody>
          <a:bodyPr wrap="square" rtlCol="0">
            <a:spAutoFit/>
          </a:bodyPr>
          <a:lstStyle/>
          <a:p>
            <a:r>
              <a:rPr lang="en-US" sz="4000" b="1" smtClean="0">
                <a:latin typeface="Times New Roman" panose="02020603050405020304" pitchFamily="18" charset="0"/>
                <a:cs typeface="Times New Roman" panose="02020603050405020304" pitchFamily="18" charset="0"/>
              </a:rPr>
              <a:t>III</a:t>
            </a:r>
          </a:p>
        </p:txBody>
      </p:sp>
      <p:sp>
        <p:nvSpPr>
          <p:cNvPr id="79" name="TextBox 78"/>
          <p:cNvSpPr txBox="1"/>
          <p:nvPr/>
        </p:nvSpPr>
        <p:spPr>
          <a:xfrm>
            <a:off x="4734471" y="4405182"/>
            <a:ext cx="873679" cy="707886"/>
          </a:xfrm>
          <a:prstGeom prst="rect">
            <a:avLst/>
          </a:prstGeom>
          <a:noFill/>
        </p:spPr>
        <p:txBody>
          <a:bodyPr wrap="square" rtlCol="0">
            <a:spAutoFit/>
          </a:bodyPr>
          <a:lstStyle/>
          <a:p>
            <a:r>
              <a:rPr lang="en-US" sz="4000" b="1" smtClean="0">
                <a:latin typeface="Times New Roman" panose="02020603050405020304" pitchFamily="18" charset="0"/>
                <a:cs typeface="Times New Roman" panose="02020603050405020304" pitchFamily="18" charset="0"/>
              </a:rPr>
              <a:t>IV</a:t>
            </a:r>
          </a:p>
        </p:txBody>
      </p:sp>
      <p:grpSp>
        <p:nvGrpSpPr>
          <p:cNvPr id="86" name="Group 85"/>
          <p:cNvGrpSpPr/>
          <p:nvPr/>
        </p:nvGrpSpPr>
        <p:grpSpPr>
          <a:xfrm>
            <a:off x="3780100" y="5520220"/>
            <a:ext cx="6623740" cy="1235365"/>
            <a:chOff x="3780100" y="5463125"/>
            <a:chExt cx="6623740" cy="1235365"/>
          </a:xfrm>
        </p:grpSpPr>
        <p:sp>
          <p:nvSpPr>
            <p:cNvPr id="48" name="Pentagon 47"/>
            <p:cNvSpPr/>
            <p:nvPr/>
          </p:nvSpPr>
          <p:spPr>
            <a:xfrm>
              <a:off x="4266313" y="5463125"/>
              <a:ext cx="6137527" cy="1235365"/>
            </a:xfrm>
            <a:prstGeom prst="homePlate">
              <a:avLst/>
            </a:prstGeom>
            <a:gradFill flip="none" rotWithShape="1">
              <a:gsLst>
                <a:gs pos="70000">
                  <a:srgbClr val="37D52B"/>
                </a:gs>
                <a:gs pos="100000">
                  <a:srgbClr val="FFC000"/>
                </a:gs>
                <a:gs pos="99000">
                  <a:schemeClr val="bg1">
                    <a:alpha val="50000"/>
                    <a:lumMod val="99000"/>
                    <a:lumOff val="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a:r>
                <a:rPr lang="en-US" sz="1700" err="1">
                  <a:solidFill>
                    <a:schemeClr val="tx1"/>
                  </a:solidFill>
                  <a:latin typeface="Times New Roman" panose="02020603050405020304" pitchFamily="18" charset="0"/>
                  <a:cs typeface="Times New Roman" panose="02020603050405020304" pitchFamily="18" charset="0"/>
                </a:rPr>
                <a:t>Nâng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cao</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hiệu</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quả</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của</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công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tác</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tuyên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truyền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nâng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cao</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nhận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thức</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của</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cộng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đồng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đối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với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Dự</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án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đặc</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biệt</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là</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đối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với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công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tác</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xây</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dựng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quản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lý</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và</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vận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hành</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hệ</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thống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thông</a:t>
              </a:r>
              <a:r>
                <a:rPr lang="en-US" sz="1700">
                  <a:solidFill>
                    <a:schemeClr val="tx1"/>
                  </a:solidFill>
                  <a:latin typeface="Times New Roman" panose="02020603050405020304" pitchFamily="18" charset="0"/>
                  <a:cs typeface="Times New Roman" panose="02020603050405020304" pitchFamily="18" charset="0"/>
                </a:rPr>
                <a:t> tin </a:t>
              </a:r>
              <a:r>
                <a:rPr lang="en-US" sz="1700" err="1">
                  <a:solidFill>
                    <a:schemeClr val="tx1"/>
                  </a:solidFill>
                  <a:latin typeface="Times New Roman" panose="02020603050405020304" pitchFamily="18" charset="0"/>
                  <a:cs typeface="Times New Roman" panose="02020603050405020304" pitchFamily="18" charset="0"/>
                </a:rPr>
                <a:t>đất</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đai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hệ</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thống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theo</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dõi</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đánh</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giá</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quản</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lý</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và</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sử</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dụng</a:t>
              </a:r>
              <a:r>
                <a:rPr lang="en-US" sz="1700">
                  <a:solidFill>
                    <a:schemeClr val="tx1"/>
                  </a:solidFill>
                  <a:latin typeface="Times New Roman" panose="02020603050405020304" pitchFamily="18" charset="0"/>
                  <a:cs typeface="Times New Roman" panose="02020603050405020304" pitchFamily="18" charset="0"/>
                </a:rPr>
                <a:t> </a:t>
              </a:r>
              <a:r>
                <a:rPr lang="en-US" sz="1700" err="1">
                  <a:solidFill>
                    <a:schemeClr val="tx1"/>
                  </a:solidFill>
                  <a:latin typeface="Times New Roman" panose="02020603050405020304" pitchFamily="18" charset="0"/>
                  <a:cs typeface="Times New Roman" panose="02020603050405020304" pitchFamily="18" charset="0"/>
                </a:rPr>
                <a:t>đất</a:t>
              </a:r>
              <a:r>
                <a:rPr lang="en-US" sz="1700">
                  <a:solidFill>
                    <a:schemeClr val="tx1"/>
                  </a:solidFill>
                  <a:latin typeface="Times New Roman" panose="02020603050405020304" pitchFamily="18" charset="0"/>
                  <a:cs typeface="Times New Roman" panose="02020603050405020304" pitchFamily="18" charset="0"/>
                </a:rPr>
                <a:t> </a:t>
              </a:r>
              <a:r>
                <a:rPr lang="en-US" sz="1700" err="1" smtClean="0">
                  <a:solidFill>
                    <a:schemeClr val="tx1"/>
                  </a:solidFill>
                  <a:latin typeface="Times New Roman" panose="02020603050405020304" pitchFamily="18" charset="0"/>
                  <a:cs typeface="Times New Roman" panose="02020603050405020304" pitchFamily="18" charset="0"/>
                </a:rPr>
                <a:t>đai</a:t>
              </a:r>
              <a:r>
                <a:rPr lang="en-US" sz="1700" smtClean="0">
                  <a:solidFill>
                    <a:schemeClr val="tx1"/>
                  </a:solidFill>
                  <a:latin typeface="Times New Roman" panose="02020603050405020304" pitchFamily="18" charset="0"/>
                  <a:cs typeface="Times New Roman" panose="02020603050405020304" pitchFamily="18" charset="0"/>
                </a:rPr>
                <a:t>.</a:t>
              </a:r>
              <a:endParaRPr lang="en-US" sz="1700">
                <a:solidFill>
                  <a:schemeClr val="tx1"/>
                </a:solidFill>
                <a:latin typeface="Times New Roman" panose="02020603050405020304" pitchFamily="18" charset="0"/>
                <a:cs typeface="Times New Roman" panose="02020603050405020304" pitchFamily="18" charset="0"/>
              </a:endParaRPr>
            </a:p>
          </p:txBody>
        </p:sp>
        <p:sp>
          <p:nvSpPr>
            <p:cNvPr id="84" name="Rounded Rectangle 83"/>
            <p:cNvSpPr/>
            <p:nvPr/>
          </p:nvSpPr>
          <p:spPr>
            <a:xfrm rot="2727274">
              <a:off x="3772516" y="5609910"/>
              <a:ext cx="956963" cy="941796"/>
            </a:xfrm>
            <a:prstGeom prst="roundRect">
              <a:avLst/>
            </a:prstGeom>
            <a:gradFill flip="none" rotWithShape="1">
              <a:gsLst>
                <a:gs pos="0">
                  <a:srgbClr val="1AE63C"/>
                </a:gs>
                <a:gs pos="100000">
                  <a:srgbClr val="1AE63C"/>
                </a:gs>
              </a:gsLst>
              <a:lin ang="2700000" scaled="1"/>
              <a:tileRect/>
            </a:gradFill>
            <a:ln>
              <a:noFill/>
            </a:ln>
            <a:effectLst>
              <a:outerShdw blurRad="114300" dist="762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3952221" y="5721777"/>
            <a:ext cx="597551" cy="707886"/>
          </a:xfrm>
          <a:prstGeom prst="rect">
            <a:avLst/>
          </a:prstGeom>
          <a:noFill/>
        </p:spPr>
        <p:txBody>
          <a:bodyPr wrap="square" rtlCol="0">
            <a:spAutoFit/>
          </a:bodyPr>
          <a:lstStyle/>
          <a:p>
            <a:r>
              <a:rPr lang="en-US" sz="4000" b="1" smtClean="0">
                <a:latin typeface="Times New Roman" panose="02020603050405020304" pitchFamily="18" charset="0"/>
                <a:cs typeface="Times New Roman" panose="02020603050405020304" pitchFamily="18" charset="0"/>
              </a:rPr>
              <a:t>V</a:t>
            </a:r>
          </a:p>
        </p:txBody>
      </p:sp>
      <p:sp>
        <p:nvSpPr>
          <p:cNvPr id="37" name="Title 5"/>
          <p:cNvSpPr txBox="1">
            <a:spLocks/>
          </p:cNvSpPr>
          <p:nvPr/>
        </p:nvSpPr>
        <p:spPr>
          <a:xfrm>
            <a:off x="177741" y="241197"/>
            <a:ext cx="11057762" cy="634482"/>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smtClean="0">
                <a:latin typeface="Times New Roman" panose="02020603050405020304" pitchFamily="18" charset="0"/>
                <a:cs typeface="Times New Roman" panose="02020603050405020304" pitchFamily="18" charset="0"/>
              </a:rPr>
              <a:t>Mục tiêu cụ thể của Dự án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034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Slice</Template>
  <TotalTime>1991</TotalTime>
  <Words>1576</Words>
  <Application>Microsoft Office PowerPoint</Application>
  <PresentationFormat>Custom</PresentationFormat>
  <Paragraphs>108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Wisp</vt:lpstr>
      <vt:lpstr>PowerPoint Presentation</vt:lpstr>
      <vt:lpstr>I. Căn cứ pháp lý</vt:lpstr>
      <vt:lpstr>II. Khung chính sách về Dân tộc thiểu số (DTTS) của Việt Nam và Ngân hàng thế giới</vt:lpstr>
      <vt:lpstr>II. Khung chính sách về Dân tộc thiểu số (DTTS) của Việt Nam và Ngân hàng thế giới (tiếp)</vt:lpstr>
      <vt:lpstr>III. Cách thức triển khai hoạt động 03, 04</vt:lpstr>
      <vt:lpstr>III. Cách thức triển khai hoạt động 03, 04 (tiếp)</vt:lpstr>
      <vt:lpstr>3. Triển khai thực hiện</vt:lpstr>
      <vt:lpstr>Bước 1. Giới thiệu tổng quan Dự án Tăng cường quản lý đất đai và cơ sở dữ liệu đất đai (VILG).  Yêu cầu: Giới thiệu tổng quan về Dự án đến Trưởng thôn, bản nơi có cộng đồng người dân tộc thiểu số hiểu về Dự án  Mục đích: Để Trưởng thôn, bản nơi cộng đồng người dân tộc thiểu số cơ bản nắm bắt biết về Dự án để tuyên truyền cho đồng bào dân tộc thiểu số.</vt:lpstr>
      <vt:lpstr>PowerPoint Presentation</vt:lpstr>
      <vt:lpstr>PowerPoint Presentation</vt:lpstr>
      <vt:lpstr>PowerPoint Presentation</vt:lpstr>
      <vt:lpstr>Bước 2. Giới thiệu về các tác động tích cực, tiêu cực khi triển khai Dự án</vt:lpstr>
      <vt:lpstr>Bước 2. Giới thiệu về các tác động tích cực, tiêu cực khi triển khai Dự án (tiếp)</vt:lpstr>
      <vt:lpstr>Ví dụ các tác động tích cực</vt:lpstr>
      <vt:lpstr>Ví dụ các tác động tích cực (tiếp)</vt:lpstr>
      <vt:lpstr>Ví dụ các tác động tích cực (tiếp)</vt:lpstr>
      <vt:lpstr>Ví dụ các tác động tích cực (tiếp)</vt:lpstr>
      <vt:lpstr>Bước 3. Tham gia thảo luận thông qua 1 số nội dung trong mẫu biểu tham vấn.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Bui Tho Thang</cp:lastModifiedBy>
  <cp:revision>340</cp:revision>
  <dcterms:created xsi:type="dcterms:W3CDTF">2020-09-15T01:48:29Z</dcterms:created>
  <dcterms:modified xsi:type="dcterms:W3CDTF">2021-11-16T03:03:48Z</dcterms:modified>
</cp:coreProperties>
</file>